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29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gyu Zhang" initials="LZ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854" autoAdjust="0"/>
    <p:restoredTop sz="94660"/>
  </p:normalViewPr>
  <p:slideViewPr>
    <p:cSldViewPr snapToGrid="0">
      <p:cViewPr>
        <p:scale>
          <a:sx n="33" d="100"/>
          <a:sy n="33" d="100"/>
        </p:scale>
        <p:origin x="-30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06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commentAuthors" Target="commentAuthors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26T15:43:42.210" idx="1">
    <p:pos x="10" y="10"/>
    <p:text>Based on minimum number of elements.
Modify the sequence in-place by shuffling its contents to get subsampled data.
Using random selection.
</p:text>
    <p:extLst>
      <p:ext uri="{C676402C-5697-4E1C-873F-D02D1690AC5C}">
        <p15:threadingInfo xmlns:p15="http://schemas.microsoft.com/office/powerpoint/2012/main" timeZoneBias="240"/>
      </p:ext>
    </p:extLst>
  </p:cm>
</p:cmLst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5AB2E9-3568-4939-AD20-F42726F09D0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F1FE2A-97BA-4B52-B3A6-E44D1F20CB28}">
      <dgm:prSet phldrT="[Text]" custT="1"/>
      <dgm:spPr/>
      <dgm:t>
        <a:bodyPr/>
        <a:lstStyle/>
        <a:p>
          <a:r>
            <a:rPr lang="en-US" altLang="zh-CN" sz="2800" dirty="0" smtClean="0"/>
            <a:t>Semantic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3D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dataset</a:t>
          </a:r>
          <a:endParaRPr lang="en-US" sz="2800" dirty="0"/>
        </a:p>
      </dgm:t>
    </dgm:pt>
    <dgm:pt modelId="{272155B6-483B-4675-B173-D3F00A201046}" type="parTrans" cxnId="{FC6EE199-23CF-4307-94F8-FC53916EA51A}">
      <dgm:prSet/>
      <dgm:spPr/>
      <dgm:t>
        <a:bodyPr/>
        <a:lstStyle/>
        <a:p>
          <a:endParaRPr lang="en-US" sz="2800"/>
        </a:p>
      </dgm:t>
    </dgm:pt>
    <dgm:pt modelId="{0CACD921-34CA-4681-87F1-041A98C27B3D}" type="sibTrans" cxnId="{FC6EE199-23CF-4307-94F8-FC53916EA51A}">
      <dgm:prSet/>
      <dgm:spPr/>
      <dgm:t>
        <a:bodyPr/>
        <a:lstStyle/>
        <a:p>
          <a:endParaRPr lang="en-US" sz="2800"/>
        </a:p>
      </dgm:t>
    </dgm:pt>
    <dgm:pt modelId="{4640F6E6-EF32-4372-9B3B-2FFD48F9CB5C}">
      <dgm:prSet phldrT="[Text]" custT="1"/>
      <dgm:spPr/>
      <dgm:t>
        <a:bodyPr/>
        <a:lstStyle/>
        <a:p>
          <a:r>
            <a:rPr lang="en-US" altLang="zh-CN" sz="2800" dirty="0" smtClean="0"/>
            <a:t>The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class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labels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are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{1: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man-made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terrain.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2:natural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terrain.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3: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high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vegetation.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4: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low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vegetation.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5: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building.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6: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hard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scape.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7: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scanning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artefacts.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8: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cars}</a:t>
          </a:r>
          <a:endParaRPr lang="en-US" sz="2800" dirty="0"/>
        </a:p>
      </dgm:t>
    </dgm:pt>
    <dgm:pt modelId="{DB4F8E23-BBE6-4AB5-9D82-74F5115D7455}" type="parTrans" cxnId="{ACB965C6-1ACF-483C-9C29-8A17C949C706}">
      <dgm:prSet/>
      <dgm:spPr/>
      <dgm:t>
        <a:bodyPr/>
        <a:lstStyle/>
        <a:p>
          <a:endParaRPr lang="en-US" sz="2800"/>
        </a:p>
      </dgm:t>
    </dgm:pt>
    <dgm:pt modelId="{55E32D54-3DF3-4F3F-B3B8-1AEE5606EC62}" type="sibTrans" cxnId="{ACB965C6-1ACF-483C-9C29-8A17C949C706}">
      <dgm:prSet/>
      <dgm:spPr/>
      <dgm:t>
        <a:bodyPr/>
        <a:lstStyle/>
        <a:p>
          <a:endParaRPr lang="en-US" sz="2800"/>
        </a:p>
      </dgm:t>
    </dgm:pt>
    <dgm:pt modelId="{184B56DA-A66C-4DD0-AE11-0A7EBA387E48}">
      <dgm:prSet phldrT="[Text]" custT="1"/>
      <dgm:spPr/>
      <dgm:t>
        <a:bodyPr/>
        <a:lstStyle/>
        <a:p>
          <a:r>
            <a:rPr lang="en-US" altLang="zh-CN" sz="2800" dirty="0" smtClean="0"/>
            <a:t>From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laser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zipped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data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to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point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cloud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format</a:t>
          </a:r>
          <a:endParaRPr lang="en-US" sz="2800" dirty="0"/>
        </a:p>
      </dgm:t>
    </dgm:pt>
    <dgm:pt modelId="{3C1C544F-4C0C-4E19-A3D2-C3E5175D7B4B}" type="parTrans" cxnId="{01AD485A-0916-4A80-9CBA-29870F4D202A}">
      <dgm:prSet/>
      <dgm:spPr/>
      <dgm:t>
        <a:bodyPr/>
        <a:lstStyle/>
        <a:p>
          <a:endParaRPr lang="en-US" sz="2800"/>
        </a:p>
      </dgm:t>
    </dgm:pt>
    <dgm:pt modelId="{8EE144C8-20EA-43DA-B048-41CEE06807BC}" type="sibTrans" cxnId="{01AD485A-0916-4A80-9CBA-29870F4D202A}">
      <dgm:prSet/>
      <dgm:spPr/>
      <dgm:t>
        <a:bodyPr/>
        <a:lstStyle/>
        <a:p>
          <a:endParaRPr lang="en-US" sz="2800"/>
        </a:p>
      </dgm:t>
    </dgm:pt>
    <dgm:pt modelId="{17AF0C1B-AB46-4643-AAAB-C00D253E5731}">
      <dgm:prSet phldrT="[Text]" custT="1"/>
      <dgm:spPr/>
      <dgm:t>
        <a:bodyPr/>
        <a:lstStyle/>
        <a:p>
          <a:r>
            <a:rPr lang="en-US" altLang="zh-CN" sz="2800" dirty="0" smtClean="0"/>
            <a:t>We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use</a:t>
          </a:r>
          <a:r>
            <a:rPr lang="zh-CN" altLang="en-US" sz="2800" dirty="0" smtClean="0"/>
            <a:t> </a:t>
          </a:r>
          <a:r>
            <a:rPr lang="en-US" altLang="zh-CN" sz="2800" dirty="0" err="1" smtClean="0"/>
            <a:t>lastools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to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convert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.</a:t>
          </a:r>
          <a:r>
            <a:rPr lang="en-US" altLang="zh-CN" sz="2800" dirty="0" err="1" smtClean="0"/>
            <a:t>laz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file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to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ply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format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based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on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which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we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can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implement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point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cloud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library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for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further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feature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extraction.</a:t>
          </a:r>
          <a:endParaRPr lang="en-US" sz="2800" dirty="0"/>
        </a:p>
      </dgm:t>
    </dgm:pt>
    <dgm:pt modelId="{29C3C336-A8CD-48B5-9F85-325299B52A84}" type="parTrans" cxnId="{31D0EEFF-9776-4597-8873-3B56F9091C86}">
      <dgm:prSet/>
      <dgm:spPr/>
      <dgm:t>
        <a:bodyPr/>
        <a:lstStyle/>
        <a:p>
          <a:endParaRPr lang="en-US" sz="2800"/>
        </a:p>
      </dgm:t>
    </dgm:pt>
    <dgm:pt modelId="{631D11DF-11B6-487B-8148-E2BF1F9190AD}" type="sibTrans" cxnId="{31D0EEFF-9776-4597-8873-3B56F9091C86}">
      <dgm:prSet/>
      <dgm:spPr/>
      <dgm:t>
        <a:bodyPr/>
        <a:lstStyle/>
        <a:p>
          <a:endParaRPr lang="en-US" sz="2800"/>
        </a:p>
      </dgm:t>
    </dgm:pt>
    <dgm:pt modelId="{2F8ECEAC-FAA3-4503-A169-57F41A503807}">
      <dgm:prSet phldrT="[Text]" custT="1"/>
      <dgm:spPr/>
      <dgm:t>
        <a:bodyPr/>
        <a:lstStyle/>
        <a:p>
          <a:r>
            <a:rPr lang="en-US" altLang="zh-CN" sz="2800" dirty="0" smtClean="0"/>
            <a:t>Handel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unbalanced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multi-class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data</a:t>
          </a:r>
          <a:endParaRPr lang="en-US" sz="2800" dirty="0"/>
        </a:p>
      </dgm:t>
    </dgm:pt>
    <dgm:pt modelId="{ACAA3BC8-2CDA-42A5-8DD6-5A948ACC6FCF}" type="parTrans" cxnId="{24836079-9FDA-4F84-9291-518671EE6E30}">
      <dgm:prSet/>
      <dgm:spPr/>
      <dgm:t>
        <a:bodyPr/>
        <a:lstStyle/>
        <a:p>
          <a:endParaRPr lang="en-US" sz="2800"/>
        </a:p>
      </dgm:t>
    </dgm:pt>
    <dgm:pt modelId="{61A568BF-D1AB-4345-9CA7-878468CAA9E0}" type="sibTrans" cxnId="{24836079-9FDA-4F84-9291-518671EE6E30}">
      <dgm:prSet/>
      <dgm:spPr/>
      <dgm:t>
        <a:bodyPr/>
        <a:lstStyle/>
        <a:p>
          <a:endParaRPr lang="en-US" sz="2800"/>
        </a:p>
      </dgm:t>
    </dgm:pt>
    <dgm:pt modelId="{BB5A00DF-7368-4451-822A-C5213BEFEEBE}">
      <dgm:prSet phldrT="[Text]" custT="1"/>
      <dgm:spPr/>
      <dgm:t>
        <a:bodyPr/>
        <a:lstStyle/>
        <a:p>
          <a:r>
            <a:rPr lang="en-US" altLang="zh-CN" sz="2800" dirty="0" smtClean="0"/>
            <a:t>Based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on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minimum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number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of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elements.</a:t>
          </a:r>
          <a:endParaRPr lang="en-US" sz="2800" dirty="0"/>
        </a:p>
      </dgm:t>
    </dgm:pt>
    <dgm:pt modelId="{DBF05790-03E0-47D4-8137-1ED35487613F}" type="parTrans" cxnId="{3F455948-84CC-4BD3-B122-BC7FC520F6C2}">
      <dgm:prSet/>
      <dgm:spPr/>
      <dgm:t>
        <a:bodyPr/>
        <a:lstStyle/>
        <a:p>
          <a:endParaRPr lang="en-US" sz="2800"/>
        </a:p>
      </dgm:t>
    </dgm:pt>
    <dgm:pt modelId="{1FC1A5B2-F57F-4D1D-AD7C-59801453B2A1}" type="sibTrans" cxnId="{3F455948-84CC-4BD3-B122-BC7FC520F6C2}">
      <dgm:prSet/>
      <dgm:spPr/>
      <dgm:t>
        <a:bodyPr/>
        <a:lstStyle/>
        <a:p>
          <a:endParaRPr lang="en-US" sz="2800"/>
        </a:p>
      </dgm:t>
    </dgm:pt>
    <dgm:pt modelId="{8E94C9F4-7FC8-6D46-A250-B1F1B40F3BB8}">
      <dgm:prSet phldrT="[Text]" custT="1"/>
      <dgm:spPr/>
      <dgm:t>
        <a:bodyPr/>
        <a:lstStyle/>
        <a:p>
          <a:r>
            <a:rPr lang="en-US" altLang="zh-CN" sz="2800" dirty="0" smtClean="0"/>
            <a:t>Modify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the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sequence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in-place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by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shuffling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its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contents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to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get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subsampled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training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data.</a:t>
          </a:r>
          <a:endParaRPr lang="en-US" sz="2800" dirty="0"/>
        </a:p>
      </dgm:t>
    </dgm:pt>
    <dgm:pt modelId="{C506C918-6932-4D4B-B569-C8E081BC1183}" type="parTrans" cxnId="{6595800A-5DF5-6241-A6C8-615E042E362D}">
      <dgm:prSet/>
      <dgm:spPr/>
      <dgm:t>
        <a:bodyPr/>
        <a:lstStyle/>
        <a:p>
          <a:endParaRPr lang="en-US"/>
        </a:p>
      </dgm:t>
    </dgm:pt>
    <dgm:pt modelId="{4D313E0B-1DDC-2644-BC3C-9054D7CD0381}" type="sibTrans" cxnId="{6595800A-5DF5-6241-A6C8-615E042E362D}">
      <dgm:prSet/>
      <dgm:spPr/>
      <dgm:t>
        <a:bodyPr/>
        <a:lstStyle/>
        <a:p>
          <a:endParaRPr lang="en-US"/>
        </a:p>
      </dgm:t>
    </dgm:pt>
    <dgm:pt modelId="{7BB28EBC-54E9-894A-AC53-74D5801EF4E1}">
      <dgm:prSet phldrT="[Text]" custT="1"/>
      <dgm:spPr/>
      <dgm:t>
        <a:bodyPr/>
        <a:lstStyle/>
        <a:p>
          <a:r>
            <a:rPr lang="en-US" altLang="zh-CN" sz="2800" dirty="0" smtClean="0"/>
            <a:t>Use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random</a:t>
          </a:r>
          <a:r>
            <a:rPr lang="zh-CN" altLang="en-US" sz="2800" dirty="0" smtClean="0"/>
            <a:t> </a:t>
          </a:r>
          <a:r>
            <a:rPr lang="en-US" altLang="zh-CN" sz="2800" dirty="0" smtClean="0"/>
            <a:t>selection.</a:t>
          </a:r>
          <a:endParaRPr lang="en-US" sz="2800" dirty="0"/>
        </a:p>
      </dgm:t>
    </dgm:pt>
    <dgm:pt modelId="{C7122627-787F-364A-A5EB-A1761A3238CF}" type="parTrans" cxnId="{46728668-9E9D-3F40-B185-6847C9539DAA}">
      <dgm:prSet/>
      <dgm:spPr/>
      <dgm:t>
        <a:bodyPr/>
        <a:lstStyle/>
        <a:p>
          <a:endParaRPr lang="en-US"/>
        </a:p>
      </dgm:t>
    </dgm:pt>
    <dgm:pt modelId="{64FC66BE-E839-E642-85C8-AAE06A32B9AB}" type="sibTrans" cxnId="{46728668-9E9D-3F40-B185-6847C9539DAA}">
      <dgm:prSet/>
      <dgm:spPr/>
      <dgm:t>
        <a:bodyPr/>
        <a:lstStyle/>
        <a:p>
          <a:endParaRPr lang="en-US"/>
        </a:p>
      </dgm:t>
    </dgm:pt>
    <dgm:pt modelId="{4351CFC8-37EC-494B-A841-287649776134}" type="pres">
      <dgm:prSet presAssocID="{425AB2E9-3568-4939-AD20-F42726F09D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E9962D-05C5-4F85-A473-03B50B9C6416}" type="pres">
      <dgm:prSet presAssocID="{06F1FE2A-97BA-4B52-B3A6-E44D1F20CB28}" presName="composite" presStyleCnt="0"/>
      <dgm:spPr/>
    </dgm:pt>
    <dgm:pt modelId="{B8C15370-9E21-4343-A577-4985C41A0B6E}" type="pres">
      <dgm:prSet presAssocID="{06F1FE2A-97BA-4B52-B3A6-E44D1F20CB2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65B54D-BB89-4898-B770-68834B90CB27}" type="pres">
      <dgm:prSet presAssocID="{06F1FE2A-97BA-4B52-B3A6-E44D1F20CB28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2C66E-7169-4E42-A713-6528CC71DD9D}" type="pres">
      <dgm:prSet presAssocID="{0CACD921-34CA-4681-87F1-041A98C27B3D}" presName="space" presStyleCnt="0"/>
      <dgm:spPr/>
    </dgm:pt>
    <dgm:pt modelId="{C25D5A66-A92F-4D7D-A84B-534F27779317}" type="pres">
      <dgm:prSet presAssocID="{184B56DA-A66C-4DD0-AE11-0A7EBA387E48}" presName="composite" presStyleCnt="0"/>
      <dgm:spPr/>
    </dgm:pt>
    <dgm:pt modelId="{E01B3154-0666-4584-9FC4-432DE00CC402}" type="pres">
      <dgm:prSet presAssocID="{184B56DA-A66C-4DD0-AE11-0A7EBA387E4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C96761-7A7E-46B1-9A31-B92F49834D5A}" type="pres">
      <dgm:prSet presAssocID="{184B56DA-A66C-4DD0-AE11-0A7EBA387E48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04D87C-D390-4BAA-B20D-69AF97599BD7}" type="pres">
      <dgm:prSet presAssocID="{8EE144C8-20EA-43DA-B048-41CEE06807BC}" presName="space" presStyleCnt="0"/>
      <dgm:spPr/>
    </dgm:pt>
    <dgm:pt modelId="{F9A125CB-F105-4A75-821B-0388D80248ED}" type="pres">
      <dgm:prSet presAssocID="{2F8ECEAC-FAA3-4503-A169-57F41A503807}" presName="composite" presStyleCnt="0"/>
      <dgm:spPr/>
    </dgm:pt>
    <dgm:pt modelId="{64DD6D48-227C-4434-BED8-F49C9D4F4F7E}" type="pres">
      <dgm:prSet presAssocID="{2F8ECEAC-FAA3-4503-A169-57F41A50380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860936-C475-4184-9A9D-2F4B5D8B0BC7}" type="pres">
      <dgm:prSet presAssocID="{2F8ECEAC-FAA3-4503-A169-57F41A503807}" presName="desTx" presStyleLbl="alignAccFollowNode1" presStyleIdx="2" presStyleCnt="3" custLinFactNeighborX="0" custLinFactNeighborY="10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3D3653-8462-4AAD-A961-3717216B9CF2}" type="presOf" srcId="{06F1FE2A-97BA-4B52-B3A6-E44D1F20CB28}" destId="{B8C15370-9E21-4343-A577-4985C41A0B6E}" srcOrd="0" destOrd="0" presId="urn:microsoft.com/office/officeart/2005/8/layout/hList1"/>
    <dgm:cxn modelId="{4E402F4F-22AD-4214-BE8C-948F617ABB38}" type="presOf" srcId="{BB5A00DF-7368-4451-822A-C5213BEFEEBE}" destId="{98860936-C475-4184-9A9D-2F4B5D8B0BC7}" srcOrd="0" destOrd="0" presId="urn:microsoft.com/office/officeart/2005/8/layout/hList1"/>
    <dgm:cxn modelId="{31D0EEFF-9776-4597-8873-3B56F9091C86}" srcId="{184B56DA-A66C-4DD0-AE11-0A7EBA387E48}" destId="{17AF0C1B-AB46-4643-AAAB-C00D253E5731}" srcOrd="0" destOrd="0" parTransId="{29C3C336-A8CD-48B5-9F85-325299B52A84}" sibTransId="{631D11DF-11B6-487B-8148-E2BF1F9190AD}"/>
    <dgm:cxn modelId="{33CF91DB-B4F0-E342-9E1D-448984B738A0}" type="presOf" srcId="{8E94C9F4-7FC8-6D46-A250-B1F1B40F3BB8}" destId="{98860936-C475-4184-9A9D-2F4B5D8B0BC7}" srcOrd="0" destOrd="1" presId="urn:microsoft.com/office/officeart/2005/8/layout/hList1"/>
    <dgm:cxn modelId="{ACB965C6-1ACF-483C-9C29-8A17C949C706}" srcId="{06F1FE2A-97BA-4B52-B3A6-E44D1F20CB28}" destId="{4640F6E6-EF32-4372-9B3B-2FFD48F9CB5C}" srcOrd="0" destOrd="0" parTransId="{DB4F8E23-BBE6-4AB5-9D82-74F5115D7455}" sibTransId="{55E32D54-3DF3-4F3F-B3B8-1AEE5606EC62}"/>
    <dgm:cxn modelId="{51EFA3EF-F9E3-4B84-BA84-84A3BBF4D4D3}" type="presOf" srcId="{17AF0C1B-AB46-4643-AAAB-C00D253E5731}" destId="{6EC96761-7A7E-46B1-9A31-B92F49834D5A}" srcOrd="0" destOrd="0" presId="urn:microsoft.com/office/officeart/2005/8/layout/hList1"/>
    <dgm:cxn modelId="{3F455948-84CC-4BD3-B122-BC7FC520F6C2}" srcId="{2F8ECEAC-FAA3-4503-A169-57F41A503807}" destId="{BB5A00DF-7368-4451-822A-C5213BEFEEBE}" srcOrd="0" destOrd="0" parTransId="{DBF05790-03E0-47D4-8137-1ED35487613F}" sibTransId="{1FC1A5B2-F57F-4D1D-AD7C-59801453B2A1}"/>
    <dgm:cxn modelId="{9BA84549-343A-497A-8F50-EA4C874AF4DD}" type="presOf" srcId="{2F8ECEAC-FAA3-4503-A169-57F41A503807}" destId="{64DD6D48-227C-4434-BED8-F49C9D4F4F7E}" srcOrd="0" destOrd="0" presId="urn:microsoft.com/office/officeart/2005/8/layout/hList1"/>
    <dgm:cxn modelId="{913323B4-1F88-4AC5-8C9E-BE0572C8023B}" type="presOf" srcId="{4640F6E6-EF32-4372-9B3B-2FFD48F9CB5C}" destId="{DE65B54D-BB89-4898-B770-68834B90CB27}" srcOrd="0" destOrd="0" presId="urn:microsoft.com/office/officeart/2005/8/layout/hList1"/>
    <dgm:cxn modelId="{6595800A-5DF5-6241-A6C8-615E042E362D}" srcId="{2F8ECEAC-FAA3-4503-A169-57F41A503807}" destId="{8E94C9F4-7FC8-6D46-A250-B1F1B40F3BB8}" srcOrd="1" destOrd="0" parTransId="{C506C918-6932-4D4B-B569-C8E081BC1183}" sibTransId="{4D313E0B-1DDC-2644-BC3C-9054D7CD0381}"/>
    <dgm:cxn modelId="{FC6EE199-23CF-4307-94F8-FC53916EA51A}" srcId="{425AB2E9-3568-4939-AD20-F42726F09D02}" destId="{06F1FE2A-97BA-4B52-B3A6-E44D1F20CB28}" srcOrd="0" destOrd="0" parTransId="{272155B6-483B-4675-B173-D3F00A201046}" sibTransId="{0CACD921-34CA-4681-87F1-041A98C27B3D}"/>
    <dgm:cxn modelId="{7FD88FF9-53A7-4C08-9686-37472D3C5F90}" type="presOf" srcId="{184B56DA-A66C-4DD0-AE11-0A7EBA387E48}" destId="{E01B3154-0666-4584-9FC4-432DE00CC402}" srcOrd="0" destOrd="0" presId="urn:microsoft.com/office/officeart/2005/8/layout/hList1"/>
    <dgm:cxn modelId="{01AD485A-0916-4A80-9CBA-29870F4D202A}" srcId="{425AB2E9-3568-4939-AD20-F42726F09D02}" destId="{184B56DA-A66C-4DD0-AE11-0A7EBA387E48}" srcOrd="1" destOrd="0" parTransId="{3C1C544F-4C0C-4E19-A3D2-C3E5175D7B4B}" sibTransId="{8EE144C8-20EA-43DA-B048-41CEE06807BC}"/>
    <dgm:cxn modelId="{2E7E5871-44DC-4A40-ACD9-F57B2AA6F8C2}" type="presOf" srcId="{7BB28EBC-54E9-894A-AC53-74D5801EF4E1}" destId="{98860936-C475-4184-9A9D-2F4B5D8B0BC7}" srcOrd="0" destOrd="2" presId="urn:microsoft.com/office/officeart/2005/8/layout/hList1"/>
    <dgm:cxn modelId="{46728668-9E9D-3F40-B185-6847C9539DAA}" srcId="{2F8ECEAC-FAA3-4503-A169-57F41A503807}" destId="{7BB28EBC-54E9-894A-AC53-74D5801EF4E1}" srcOrd="2" destOrd="0" parTransId="{C7122627-787F-364A-A5EB-A1761A3238CF}" sibTransId="{64FC66BE-E839-E642-85C8-AAE06A32B9AB}"/>
    <dgm:cxn modelId="{24836079-9FDA-4F84-9291-518671EE6E30}" srcId="{425AB2E9-3568-4939-AD20-F42726F09D02}" destId="{2F8ECEAC-FAA3-4503-A169-57F41A503807}" srcOrd="2" destOrd="0" parTransId="{ACAA3BC8-2CDA-42A5-8DD6-5A948ACC6FCF}" sibTransId="{61A568BF-D1AB-4345-9CA7-878468CAA9E0}"/>
    <dgm:cxn modelId="{12E1A9E1-0E2B-4599-8D03-2A69A1547115}" type="presOf" srcId="{425AB2E9-3568-4939-AD20-F42726F09D02}" destId="{4351CFC8-37EC-494B-A841-287649776134}" srcOrd="0" destOrd="0" presId="urn:microsoft.com/office/officeart/2005/8/layout/hList1"/>
    <dgm:cxn modelId="{AE41C4D7-1708-49AF-AE4A-683C8CF513D4}" type="presParOf" srcId="{4351CFC8-37EC-494B-A841-287649776134}" destId="{70E9962D-05C5-4F85-A473-03B50B9C6416}" srcOrd="0" destOrd="0" presId="urn:microsoft.com/office/officeart/2005/8/layout/hList1"/>
    <dgm:cxn modelId="{54821AC3-B761-4DE3-A299-35C839B48BE7}" type="presParOf" srcId="{70E9962D-05C5-4F85-A473-03B50B9C6416}" destId="{B8C15370-9E21-4343-A577-4985C41A0B6E}" srcOrd="0" destOrd="0" presId="urn:microsoft.com/office/officeart/2005/8/layout/hList1"/>
    <dgm:cxn modelId="{3935A46C-E062-4151-BCBD-56617280633D}" type="presParOf" srcId="{70E9962D-05C5-4F85-A473-03B50B9C6416}" destId="{DE65B54D-BB89-4898-B770-68834B90CB27}" srcOrd="1" destOrd="0" presId="urn:microsoft.com/office/officeart/2005/8/layout/hList1"/>
    <dgm:cxn modelId="{0A12C62A-0CDE-440C-8EAB-E415EF2E4EAF}" type="presParOf" srcId="{4351CFC8-37EC-494B-A841-287649776134}" destId="{A7E2C66E-7169-4E42-A713-6528CC71DD9D}" srcOrd="1" destOrd="0" presId="urn:microsoft.com/office/officeart/2005/8/layout/hList1"/>
    <dgm:cxn modelId="{54851ACF-12A9-4433-874C-444142834581}" type="presParOf" srcId="{4351CFC8-37EC-494B-A841-287649776134}" destId="{C25D5A66-A92F-4D7D-A84B-534F27779317}" srcOrd="2" destOrd="0" presId="urn:microsoft.com/office/officeart/2005/8/layout/hList1"/>
    <dgm:cxn modelId="{868B21E6-351E-4088-8823-CA0673B273DE}" type="presParOf" srcId="{C25D5A66-A92F-4D7D-A84B-534F27779317}" destId="{E01B3154-0666-4584-9FC4-432DE00CC402}" srcOrd="0" destOrd="0" presId="urn:microsoft.com/office/officeart/2005/8/layout/hList1"/>
    <dgm:cxn modelId="{91B14886-054D-49EB-AF4F-06F73F4E851C}" type="presParOf" srcId="{C25D5A66-A92F-4D7D-A84B-534F27779317}" destId="{6EC96761-7A7E-46B1-9A31-B92F49834D5A}" srcOrd="1" destOrd="0" presId="urn:microsoft.com/office/officeart/2005/8/layout/hList1"/>
    <dgm:cxn modelId="{68DB7211-B7EA-4286-B920-F0E227605505}" type="presParOf" srcId="{4351CFC8-37EC-494B-A841-287649776134}" destId="{D004D87C-D390-4BAA-B20D-69AF97599BD7}" srcOrd="3" destOrd="0" presId="urn:microsoft.com/office/officeart/2005/8/layout/hList1"/>
    <dgm:cxn modelId="{10B5F44C-3CDA-48E6-B908-B6A9CE97492E}" type="presParOf" srcId="{4351CFC8-37EC-494B-A841-287649776134}" destId="{F9A125CB-F105-4A75-821B-0388D80248ED}" srcOrd="4" destOrd="0" presId="urn:microsoft.com/office/officeart/2005/8/layout/hList1"/>
    <dgm:cxn modelId="{82B6102B-62E6-40B9-9BD7-E73770A2464A}" type="presParOf" srcId="{F9A125CB-F105-4A75-821B-0388D80248ED}" destId="{64DD6D48-227C-4434-BED8-F49C9D4F4F7E}" srcOrd="0" destOrd="0" presId="urn:microsoft.com/office/officeart/2005/8/layout/hList1"/>
    <dgm:cxn modelId="{5D5C143C-31FC-4B5B-97EA-AB78A00ACAA1}" type="presParOf" srcId="{F9A125CB-F105-4A75-821B-0388D80248ED}" destId="{98860936-C475-4184-9A9D-2F4B5D8B0BC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AFBC85-EE41-46FB-A7F4-99ED4084C835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18A75D-9854-4CDE-9FB7-B1EBB324AAED}">
      <dgm:prSet phldrT="[Text]"/>
      <dgm:spPr/>
      <dgm:t>
        <a:bodyPr/>
        <a:lstStyle/>
        <a:p>
          <a:r>
            <a:rPr lang="en-US" dirty="0" smtClean="0"/>
            <a:t>Step 1</a:t>
          </a:r>
          <a:endParaRPr lang="en-US" dirty="0"/>
        </a:p>
      </dgm:t>
    </dgm:pt>
    <dgm:pt modelId="{8A2D5E86-42BC-415B-A1DE-0C28EEB3661C}" type="parTrans" cxnId="{E5053C00-76EC-4519-ABF3-0ACDA95BE163}">
      <dgm:prSet/>
      <dgm:spPr/>
      <dgm:t>
        <a:bodyPr/>
        <a:lstStyle/>
        <a:p>
          <a:endParaRPr lang="en-US"/>
        </a:p>
      </dgm:t>
    </dgm:pt>
    <dgm:pt modelId="{FF440F30-5F7D-44F0-8264-C65521A11F0C}" type="sibTrans" cxnId="{E5053C00-76EC-4519-ABF3-0ACDA95BE163}">
      <dgm:prSet/>
      <dgm:spPr/>
      <dgm:t>
        <a:bodyPr/>
        <a:lstStyle/>
        <a:p>
          <a:endParaRPr lang="en-US"/>
        </a:p>
      </dgm:t>
    </dgm:pt>
    <dgm:pt modelId="{48328429-D21F-4CF6-9089-EE3F5F57F2AC}">
      <dgm:prSet phldrT="[Text]"/>
      <dgm:spPr/>
      <dgm:t>
        <a:bodyPr/>
        <a:lstStyle/>
        <a:p>
          <a:r>
            <a: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rPr>
            <a:t>SIFT3D,</a:t>
          </a:r>
          <a:r>
            <a: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rPr>
            <a:t>FPFH:</a:t>
          </a:r>
          <a:r>
            <a: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dimension </a:t>
          </a:r>
          <a:r>
            <a: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rPr>
            <a:t>transform</a:t>
          </a:r>
          <a:r>
            <a: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rPr>
            <a:t>and</a:t>
          </a:r>
          <a:r>
            <a: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rPr>
            <a:t>f</a:t>
          </a:r>
          <a:r>
            <a:rPr lang="en-US" alt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eature</a:t>
          </a:r>
          <a:r>
            <a: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rPr>
            <a:t>vector</a:t>
          </a:r>
          <a:r>
            <a: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extraction</a:t>
          </a:r>
          <a:endParaRPr lang="en-US" dirty="0"/>
        </a:p>
      </dgm:t>
    </dgm:pt>
    <dgm:pt modelId="{1635AB15-42A4-42D6-9F2B-33788AD7A83B}" type="parTrans" cxnId="{B7AA9BCE-D649-4F1B-B108-93466D2481F6}">
      <dgm:prSet/>
      <dgm:spPr/>
      <dgm:t>
        <a:bodyPr/>
        <a:lstStyle/>
        <a:p>
          <a:endParaRPr lang="en-US"/>
        </a:p>
      </dgm:t>
    </dgm:pt>
    <dgm:pt modelId="{C822654F-BF62-47E3-96FD-AE4B604B788B}" type="sibTrans" cxnId="{B7AA9BCE-D649-4F1B-B108-93466D2481F6}">
      <dgm:prSet/>
      <dgm:spPr/>
      <dgm:t>
        <a:bodyPr/>
        <a:lstStyle/>
        <a:p>
          <a:endParaRPr lang="en-US"/>
        </a:p>
      </dgm:t>
    </dgm:pt>
    <dgm:pt modelId="{25AF84C7-6ED7-450C-83EA-4337CE735A70}">
      <dgm:prSet phldrT="[Text]"/>
      <dgm:spPr/>
      <dgm:t>
        <a:bodyPr/>
        <a:lstStyle/>
        <a:p>
          <a:r>
            <a:rPr lang="en-US" dirty="0" smtClean="0"/>
            <a:t>Step 2</a:t>
          </a:r>
          <a:endParaRPr lang="en-US" dirty="0"/>
        </a:p>
      </dgm:t>
    </dgm:pt>
    <dgm:pt modelId="{33168ED3-1516-4DE0-87C6-D0BBEBB68307}" type="parTrans" cxnId="{447AF68F-5153-4E01-A5A1-8D3A25A73007}">
      <dgm:prSet/>
      <dgm:spPr/>
      <dgm:t>
        <a:bodyPr/>
        <a:lstStyle/>
        <a:p>
          <a:endParaRPr lang="en-US"/>
        </a:p>
      </dgm:t>
    </dgm:pt>
    <dgm:pt modelId="{2562C856-622C-43A4-99D0-A7FF0C835EBA}" type="sibTrans" cxnId="{447AF68F-5153-4E01-A5A1-8D3A25A73007}">
      <dgm:prSet/>
      <dgm:spPr/>
      <dgm:t>
        <a:bodyPr/>
        <a:lstStyle/>
        <a:p>
          <a:endParaRPr lang="en-US"/>
        </a:p>
      </dgm:t>
    </dgm:pt>
    <dgm:pt modelId="{300FCD3E-1ADF-4D8E-8B7F-C23D248E5AA3}">
      <dgm:prSet phldrT="[Text]"/>
      <dgm:spPr/>
      <dgm:t>
        <a:bodyPr/>
        <a:lstStyle/>
        <a:p>
          <a:r>
            <a:rPr lang="en-US" altLang="zh-CN" dirty="0" smtClean="0"/>
            <a:t>network</a:t>
          </a:r>
          <a:r>
            <a:rPr lang="zh-CN" altLang="en-US" dirty="0" smtClean="0"/>
            <a:t> </a:t>
          </a:r>
          <a:r>
            <a:rPr lang="en-US" altLang="zh-CN" dirty="0" smtClean="0"/>
            <a:t>for</a:t>
          </a:r>
          <a:r>
            <a:rPr lang="zh-CN" altLang="en-US" dirty="0" smtClean="0"/>
            <a:t> </a:t>
          </a:r>
          <a:r>
            <a:rPr lang="en-US" altLang="zh-CN" dirty="0" smtClean="0"/>
            <a:t>point</a:t>
          </a:r>
          <a:r>
            <a:rPr lang="zh-CN" altLang="en-US" dirty="0" smtClean="0"/>
            <a:t> </a:t>
          </a:r>
          <a:r>
            <a:rPr lang="en-US" altLang="zh-CN" dirty="0" smtClean="0"/>
            <a:t>level</a:t>
          </a:r>
          <a:r>
            <a:rPr lang="zh-CN" altLang="en-US" dirty="0" smtClean="0"/>
            <a:t> </a:t>
          </a:r>
          <a:r>
            <a:rPr lang="en-US" altLang="zh-CN" dirty="0" smtClean="0"/>
            <a:t>classification</a:t>
          </a:r>
          <a:endParaRPr lang="en-US" dirty="0"/>
        </a:p>
      </dgm:t>
    </dgm:pt>
    <dgm:pt modelId="{BC272908-DB90-4FCA-8784-0CA7E6A97E8F}" type="parTrans" cxnId="{4B471AE2-396E-4C5C-9110-4123DA6DCE53}">
      <dgm:prSet/>
      <dgm:spPr/>
      <dgm:t>
        <a:bodyPr/>
        <a:lstStyle/>
        <a:p>
          <a:endParaRPr lang="en-US"/>
        </a:p>
      </dgm:t>
    </dgm:pt>
    <dgm:pt modelId="{4A78B380-1F85-4365-BF1F-0BD8AD7C8590}" type="sibTrans" cxnId="{4B471AE2-396E-4C5C-9110-4123DA6DCE53}">
      <dgm:prSet/>
      <dgm:spPr/>
      <dgm:t>
        <a:bodyPr/>
        <a:lstStyle/>
        <a:p>
          <a:endParaRPr lang="en-US"/>
        </a:p>
      </dgm:t>
    </dgm:pt>
    <dgm:pt modelId="{D0989AE5-C818-44D5-8AE6-32DEAF6F46CC}">
      <dgm:prSet phldrT="[Text]"/>
      <dgm:spPr/>
      <dgm:t>
        <a:bodyPr/>
        <a:lstStyle/>
        <a:p>
          <a:r>
            <a: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rPr>
            <a:t>Project</a:t>
          </a:r>
          <a:r>
            <a: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rPr>
            <a:t>labeled</a:t>
          </a:r>
          <a:r>
            <a: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rPr>
            <a:t>data</a:t>
          </a:r>
          <a:r>
            <a: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rPr>
            <a:t>to</a:t>
          </a:r>
          <a:r>
            <a: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rPr>
            <a:t>reform</a:t>
          </a:r>
          <a:r>
            <a: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rPr>
            <a:t>3D</a:t>
          </a:r>
          <a:r>
            <a: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rPr>
            <a:t>point</a:t>
          </a:r>
          <a:r>
            <a: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rPr>
            <a:t>cloud</a:t>
          </a:r>
          <a:r>
            <a: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rPr>
            <a:t>for</a:t>
          </a:r>
          <a:r>
            <a: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rPr>
            <a:t>color</a:t>
          </a:r>
          <a:r>
            <a: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rPr>
            <a:t>visualization</a:t>
          </a:r>
          <a:endParaRPr lang="en-US" dirty="0"/>
        </a:p>
      </dgm:t>
    </dgm:pt>
    <dgm:pt modelId="{5116A57A-5F5C-441B-8E98-72FC83223934}" type="parTrans" cxnId="{0990249C-5F83-4AC6-BBDE-76609E41C3B7}">
      <dgm:prSet/>
      <dgm:spPr/>
      <dgm:t>
        <a:bodyPr/>
        <a:lstStyle/>
        <a:p>
          <a:endParaRPr lang="en-US"/>
        </a:p>
      </dgm:t>
    </dgm:pt>
    <dgm:pt modelId="{0B13468D-FE4E-4A8A-A598-8159F0C900A0}" type="sibTrans" cxnId="{0990249C-5F83-4AC6-BBDE-76609E41C3B7}">
      <dgm:prSet/>
      <dgm:spPr/>
      <dgm:t>
        <a:bodyPr/>
        <a:lstStyle/>
        <a:p>
          <a:endParaRPr lang="en-US"/>
        </a:p>
      </dgm:t>
    </dgm:pt>
    <dgm:pt modelId="{0F8DBA57-A3BA-4BC9-A853-67B71E3B3531}">
      <dgm:prSet phldrT="[Text]"/>
      <dgm:spPr/>
      <dgm:t>
        <a:bodyPr/>
        <a:lstStyle/>
        <a:p>
          <a:r>
            <a:rPr lang="en-US" dirty="0" smtClean="0"/>
            <a:t>Step 3</a:t>
          </a:r>
          <a:endParaRPr lang="en-US" dirty="0"/>
        </a:p>
      </dgm:t>
    </dgm:pt>
    <dgm:pt modelId="{CD82CFE7-3793-47B0-8B52-9C19EDB40EDE}" type="sibTrans" cxnId="{81AE50C2-F587-470B-86FC-B5A28EFEE1BC}">
      <dgm:prSet/>
      <dgm:spPr/>
      <dgm:t>
        <a:bodyPr/>
        <a:lstStyle/>
        <a:p>
          <a:endParaRPr lang="en-US"/>
        </a:p>
      </dgm:t>
    </dgm:pt>
    <dgm:pt modelId="{99BB5F99-B845-4128-856A-D40FE489F4C0}" type="parTrans" cxnId="{81AE50C2-F587-470B-86FC-B5A28EFEE1BC}">
      <dgm:prSet/>
      <dgm:spPr/>
      <dgm:t>
        <a:bodyPr/>
        <a:lstStyle/>
        <a:p>
          <a:endParaRPr lang="en-US"/>
        </a:p>
      </dgm:t>
    </dgm:pt>
    <dgm:pt modelId="{8C6E4A05-D928-421F-BB35-AB0FFEB0B7C4}" type="pres">
      <dgm:prSet presAssocID="{25AFBC85-EE41-46FB-A7F4-99ED4084C835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8C8EDC2C-400F-4A87-B348-71B90CDC58F1}" type="pres">
      <dgm:prSet presAssocID="{A518A75D-9854-4CDE-9FB7-B1EBB324AAED}" presName="composite" presStyleCnt="0"/>
      <dgm:spPr/>
    </dgm:pt>
    <dgm:pt modelId="{53B4FA82-603E-4EDB-90A9-1DA699C2C901}" type="pres">
      <dgm:prSet presAssocID="{A518A75D-9854-4CDE-9FB7-B1EBB324AAED}" presName="Accent" presStyleLbl="alignAcc1" presStyleIdx="0" presStyleCnt="3"/>
      <dgm:spPr/>
    </dgm:pt>
    <dgm:pt modelId="{48475A52-D924-4818-BEE8-D250047D6B3F}" type="pres">
      <dgm:prSet presAssocID="{A518A75D-9854-4CDE-9FB7-B1EBB324AAED}" presName="Image" presStyleLbl="node1" presStyleIdx="0" presStyleCnt="3"/>
      <dgm:spPr>
        <a:blipFill dpi="0" rotWithShape="1">
          <a:blip xmlns:r="http://schemas.openxmlformats.org/officeDocument/2006/relationships" r:embed="rId1"/>
          <a:srcRect/>
          <a:stretch>
            <a:fillRect l="1202" t="4131" r="-1202" b="-4131"/>
          </a:stretch>
        </a:blipFill>
      </dgm:spPr>
      <dgm:t>
        <a:bodyPr/>
        <a:lstStyle/>
        <a:p>
          <a:endParaRPr lang="zh-CN" altLang="en-US"/>
        </a:p>
      </dgm:t>
      <dgm:extLst>
        <a:ext uri="{E40237B7-FDA0-4F09-8148-C483321AD2D9}">
          <dgm14:cNvPr xmlns:dgm14="http://schemas.microsoft.com/office/drawing/2010/diagram" id="0" name="" descr="Stack of file folders and papers with pen on top." title="Sample Picture"/>
        </a:ext>
      </dgm:extLst>
    </dgm:pt>
    <dgm:pt modelId="{5ABBC393-AD16-4772-8402-4ABCB8683B4E}" type="pres">
      <dgm:prSet presAssocID="{A518A75D-9854-4CDE-9FB7-B1EBB324AAED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0E20EC-6929-4A45-99D5-285545E37892}" type="pres">
      <dgm:prSet presAssocID="{A518A75D-9854-4CDE-9FB7-B1EBB324AAED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45107B-3E02-430C-9039-D2AE418B235A}" type="pres">
      <dgm:prSet presAssocID="{FF440F30-5F7D-44F0-8264-C65521A11F0C}" presName="sibTrans" presStyleCnt="0"/>
      <dgm:spPr/>
    </dgm:pt>
    <dgm:pt modelId="{4F88CED5-DAB2-486C-AD16-C2CB6913B61B}" type="pres">
      <dgm:prSet presAssocID="{25AF84C7-6ED7-450C-83EA-4337CE735A70}" presName="composite" presStyleCnt="0"/>
      <dgm:spPr/>
    </dgm:pt>
    <dgm:pt modelId="{6806A88B-ACCD-4689-BA2C-F1412EF73B42}" type="pres">
      <dgm:prSet presAssocID="{25AF84C7-6ED7-450C-83EA-4337CE735A70}" presName="Accent" presStyleLbl="alignAcc1" presStyleIdx="1" presStyleCnt="3"/>
      <dgm:spPr/>
    </dgm:pt>
    <dgm:pt modelId="{6D3BA09B-A748-477B-98A1-FEDE95925694}" type="pres">
      <dgm:prSet presAssocID="{25AF84C7-6ED7-450C-83EA-4337CE735A70}" presName="Image" presStyleLbl="node1" presStyleIdx="1" presStyleCnt="3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  <dgm:extLst>
        <a:ext uri="{E40237B7-FDA0-4F09-8148-C483321AD2D9}">
          <dgm14:cNvPr xmlns:dgm14="http://schemas.microsoft.com/office/drawing/2010/diagram" id="0" name="" descr="Four people having a discussion in office with large windows." title="Sample Picture"/>
        </a:ext>
      </dgm:extLst>
    </dgm:pt>
    <dgm:pt modelId="{A0810939-5D65-4F5C-894F-F86C706A7A1C}" type="pres">
      <dgm:prSet presAssocID="{25AF84C7-6ED7-450C-83EA-4337CE735A70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EEE8E2-3D18-44F6-B04A-3D59841E4FA8}" type="pres">
      <dgm:prSet presAssocID="{25AF84C7-6ED7-450C-83EA-4337CE735A70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140B48-2181-4811-AF91-223867D0738E}" type="pres">
      <dgm:prSet presAssocID="{2562C856-622C-43A4-99D0-A7FF0C835EBA}" presName="sibTrans" presStyleCnt="0"/>
      <dgm:spPr/>
    </dgm:pt>
    <dgm:pt modelId="{57293698-40AD-44C8-9B60-0D0C4FC11960}" type="pres">
      <dgm:prSet presAssocID="{0F8DBA57-A3BA-4BC9-A853-67B71E3B3531}" presName="composite" presStyleCnt="0"/>
      <dgm:spPr/>
    </dgm:pt>
    <dgm:pt modelId="{7F77031C-84AF-49FA-B2E3-6B22E2F49F2B}" type="pres">
      <dgm:prSet presAssocID="{0F8DBA57-A3BA-4BC9-A853-67B71E3B3531}" presName="Accent" presStyleLbl="alignAcc1" presStyleIdx="2" presStyleCnt="3"/>
      <dgm:spPr/>
    </dgm:pt>
    <dgm:pt modelId="{6FDEA8A3-BC3B-493E-88CC-A57435CCDC96}" type="pres">
      <dgm:prSet presAssocID="{0F8DBA57-A3BA-4BC9-A853-67B71E3B3531}" presName="Imag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zh-CN" altLang="en-US"/>
        </a:p>
      </dgm:t>
      <dgm:extLst/>
    </dgm:pt>
    <dgm:pt modelId="{EBE06ADE-C892-44D3-AB90-0EE941CCA21D}" type="pres">
      <dgm:prSet presAssocID="{0F8DBA57-A3BA-4BC9-A853-67B71E3B3531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686B38-0C87-411A-9F82-923E333643FB}" type="pres">
      <dgm:prSet presAssocID="{0F8DBA57-A3BA-4BC9-A853-67B71E3B3531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053C00-76EC-4519-ABF3-0ACDA95BE163}" srcId="{25AFBC85-EE41-46FB-A7F4-99ED4084C835}" destId="{A518A75D-9854-4CDE-9FB7-B1EBB324AAED}" srcOrd="0" destOrd="0" parTransId="{8A2D5E86-42BC-415B-A1DE-0C28EEB3661C}" sibTransId="{FF440F30-5F7D-44F0-8264-C65521A11F0C}"/>
    <dgm:cxn modelId="{6A0A065E-D593-4F6E-BB02-BF63EE5BC407}" type="presOf" srcId="{25AFBC85-EE41-46FB-A7F4-99ED4084C835}" destId="{8C6E4A05-D928-421F-BB35-AB0FFEB0B7C4}" srcOrd="0" destOrd="0" presId="urn:microsoft.com/office/officeart/2008/layout/TitlePictureLineup"/>
    <dgm:cxn modelId="{B724B512-D13F-42E5-8E9D-6F0A3CE544D8}" type="presOf" srcId="{48328429-D21F-4CF6-9089-EE3F5F57F2AC}" destId="{5ABBC393-AD16-4772-8402-4ABCB8683B4E}" srcOrd="0" destOrd="0" presId="urn:microsoft.com/office/officeart/2008/layout/TitlePictureLineup"/>
    <dgm:cxn modelId="{B7AA9BCE-D649-4F1B-B108-93466D2481F6}" srcId="{A518A75D-9854-4CDE-9FB7-B1EBB324AAED}" destId="{48328429-D21F-4CF6-9089-EE3F5F57F2AC}" srcOrd="0" destOrd="0" parTransId="{1635AB15-42A4-42D6-9F2B-33788AD7A83B}" sibTransId="{C822654F-BF62-47E3-96FD-AE4B604B788B}"/>
    <dgm:cxn modelId="{9140734E-E639-4086-9B62-F9B15D8D45A9}" type="presOf" srcId="{D0989AE5-C818-44D5-8AE6-32DEAF6F46CC}" destId="{EBE06ADE-C892-44D3-AB90-0EE941CCA21D}" srcOrd="0" destOrd="0" presId="urn:microsoft.com/office/officeart/2008/layout/TitlePictureLineup"/>
    <dgm:cxn modelId="{C84F12B6-3EE3-4557-A9DE-5ECD9E203BEF}" type="presOf" srcId="{0F8DBA57-A3BA-4BC9-A853-67B71E3B3531}" destId="{B3686B38-0C87-411A-9F82-923E333643FB}" srcOrd="0" destOrd="0" presId="urn:microsoft.com/office/officeart/2008/layout/TitlePictureLineup"/>
    <dgm:cxn modelId="{447AF68F-5153-4E01-A5A1-8D3A25A73007}" srcId="{25AFBC85-EE41-46FB-A7F4-99ED4084C835}" destId="{25AF84C7-6ED7-450C-83EA-4337CE735A70}" srcOrd="1" destOrd="0" parTransId="{33168ED3-1516-4DE0-87C6-D0BBEBB68307}" sibTransId="{2562C856-622C-43A4-99D0-A7FF0C835EBA}"/>
    <dgm:cxn modelId="{0990249C-5F83-4AC6-BBDE-76609E41C3B7}" srcId="{0F8DBA57-A3BA-4BC9-A853-67B71E3B3531}" destId="{D0989AE5-C818-44D5-8AE6-32DEAF6F46CC}" srcOrd="0" destOrd="0" parTransId="{5116A57A-5F5C-441B-8E98-72FC83223934}" sibTransId="{0B13468D-FE4E-4A8A-A598-8159F0C900A0}"/>
    <dgm:cxn modelId="{4B471AE2-396E-4C5C-9110-4123DA6DCE53}" srcId="{25AF84C7-6ED7-450C-83EA-4337CE735A70}" destId="{300FCD3E-1ADF-4D8E-8B7F-C23D248E5AA3}" srcOrd="0" destOrd="0" parTransId="{BC272908-DB90-4FCA-8784-0CA7E6A97E8F}" sibTransId="{4A78B380-1F85-4365-BF1F-0BD8AD7C8590}"/>
    <dgm:cxn modelId="{4A4ADF06-6D3D-43CF-9662-53E434EE742F}" type="presOf" srcId="{25AF84C7-6ED7-450C-83EA-4337CE735A70}" destId="{16EEE8E2-3D18-44F6-B04A-3D59841E4FA8}" srcOrd="0" destOrd="0" presId="urn:microsoft.com/office/officeart/2008/layout/TitlePictureLineup"/>
    <dgm:cxn modelId="{CA8B89D3-A3E5-41AB-9C8A-76BEC3920398}" type="presOf" srcId="{A518A75D-9854-4CDE-9FB7-B1EBB324AAED}" destId="{770E20EC-6929-4A45-99D5-285545E37892}" srcOrd="0" destOrd="0" presId="urn:microsoft.com/office/officeart/2008/layout/TitlePictureLineup"/>
    <dgm:cxn modelId="{BC99CF63-34B5-4D4D-84B8-160D4C4D99B0}" type="presOf" srcId="{300FCD3E-1ADF-4D8E-8B7F-C23D248E5AA3}" destId="{A0810939-5D65-4F5C-894F-F86C706A7A1C}" srcOrd="0" destOrd="0" presId="urn:microsoft.com/office/officeart/2008/layout/TitlePictureLineup"/>
    <dgm:cxn modelId="{81AE50C2-F587-470B-86FC-B5A28EFEE1BC}" srcId="{25AFBC85-EE41-46FB-A7F4-99ED4084C835}" destId="{0F8DBA57-A3BA-4BC9-A853-67B71E3B3531}" srcOrd="2" destOrd="0" parTransId="{99BB5F99-B845-4128-856A-D40FE489F4C0}" sibTransId="{CD82CFE7-3793-47B0-8B52-9C19EDB40EDE}"/>
    <dgm:cxn modelId="{B5657A53-F7C5-449A-A28C-ADB1BD95AFAD}" type="presParOf" srcId="{8C6E4A05-D928-421F-BB35-AB0FFEB0B7C4}" destId="{8C8EDC2C-400F-4A87-B348-71B90CDC58F1}" srcOrd="0" destOrd="0" presId="urn:microsoft.com/office/officeart/2008/layout/TitlePictureLineup"/>
    <dgm:cxn modelId="{1C80C19B-C14E-453A-AD9B-0F519D412CCB}" type="presParOf" srcId="{8C8EDC2C-400F-4A87-B348-71B90CDC58F1}" destId="{53B4FA82-603E-4EDB-90A9-1DA699C2C901}" srcOrd="0" destOrd="0" presId="urn:microsoft.com/office/officeart/2008/layout/TitlePictureLineup"/>
    <dgm:cxn modelId="{0D6A37DD-154A-4327-B4B3-2A50C24373F9}" type="presParOf" srcId="{8C8EDC2C-400F-4A87-B348-71B90CDC58F1}" destId="{48475A52-D924-4818-BEE8-D250047D6B3F}" srcOrd="1" destOrd="0" presId="urn:microsoft.com/office/officeart/2008/layout/TitlePictureLineup"/>
    <dgm:cxn modelId="{1E1E856B-4E06-4DFA-AE7E-1819C16ECE23}" type="presParOf" srcId="{8C8EDC2C-400F-4A87-B348-71B90CDC58F1}" destId="{5ABBC393-AD16-4772-8402-4ABCB8683B4E}" srcOrd="2" destOrd="0" presId="urn:microsoft.com/office/officeart/2008/layout/TitlePictureLineup"/>
    <dgm:cxn modelId="{94603CFF-6319-4F7E-9584-61D5B3C6CCE8}" type="presParOf" srcId="{8C8EDC2C-400F-4A87-B348-71B90CDC58F1}" destId="{770E20EC-6929-4A45-99D5-285545E37892}" srcOrd="3" destOrd="0" presId="urn:microsoft.com/office/officeart/2008/layout/TitlePictureLineup"/>
    <dgm:cxn modelId="{118F0820-8E7E-4B51-9E59-DD8CD76FCF99}" type="presParOf" srcId="{8C6E4A05-D928-421F-BB35-AB0FFEB0B7C4}" destId="{F445107B-3E02-430C-9039-D2AE418B235A}" srcOrd="1" destOrd="0" presId="urn:microsoft.com/office/officeart/2008/layout/TitlePictureLineup"/>
    <dgm:cxn modelId="{548A32D1-9AF9-45CD-8C7D-024637A7AB9D}" type="presParOf" srcId="{8C6E4A05-D928-421F-BB35-AB0FFEB0B7C4}" destId="{4F88CED5-DAB2-486C-AD16-C2CB6913B61B}" srcOrd="2" destOrd="0" presId="urn:microsoft.com/office/officeart/2008/layout/TitlePictureLineup"/>
    <dgm:cxn modelId="{82A3BCF8-B055-4122-8F9F-3924F53D11F3}" type="presParOf" srcId="{4F88CED5-DAB2-486C-AD16-C2CB6913B61B}" destId="{6806A88B-ACCD-4689-BA2C-F1412EF73B42}" srcOrd="0" destOrd="0" presId="urn:microsoft.com/office/officeart/2008/layout/TitlePictureLineup"/>
    <dgm:cxn modelId="{B468AC5D-6312-4CB3-A75C-4DD567095356}" type="presParOf" srcId="{4F88CED5-DAB2-486C-AD16-C2CB6913B61B}" destId="{6D3BA09B-A748-477B-98A1-FEDE95925694}" srcOrd="1" destOrd="0" presId="urn:microsoft.com/office/officeart/2008/layout/TitlePictureLineup"/>
    <dgm:cxn modelId="{565D5817-8668-4194-8212-B5C1333A11D3}" type="presParOf" srcId="{4F88CED5-DAB2-486C-AD16-C2CB6913B61B}" destId="{A0810939-5D65-4F5C-894F-F86C706A7A1C}" srcOrd="2" destOrd="0" presId="urn:microsoft.com/office/officeart/2008/layout/TitlePictureLineup"/>
    <dgm:cxn modelId="{588CC3A0-CAF9-4EC4-9804-E43CF7F6D4A8}" type="presParOf" srcId="{4F88CED5-DAB2-486C-AD16-C2CB6913B61B}" destId="{16EEE8E2-3D18-44F6-B04A-3D59841E4FA8}" srcOrd="3" destOrd="0" presId="urn:microsoft.com/office/officeart/2008/layout/TitlePictureLineup"/>
    <dgm:cxn modelId="{174A4375-01F6-4B6C-BFAA-671ADF1C725A}" type="presParOf" srcId="{8C6E4A05-D928-421F-BB35-AB0FFEB0B7C4}" destId="{BC140B48-2181-4811-AF91-223867D0738E}" srcOrd="3" destOrd="0" presId="urn:microsoft.com/office/officeart/2008/layout/TitlePictureLineup"/>
    <dgm:cxn modelId="{34978403-7B65-46B8-9090-6D3EF6659C85}" type="presParOf" srcId="{8C6E4A05-D928-421F-BB35-AB0FFEB0B7C4}" destId="{57293698-40AD-44C8-9B60-0D0C4FC11960}" srcOrd="4" destOrd="0" presId="urn:microsoft.com/office/officeart/2008/layout/TitlePictureLineup"/>
    <dgm:cxn modelId="{5D836622-280E-4845-A659-9D33579C26AB}" type="presParOf" srcId="{57293698-40AD-44C8-9B60-0D0C4FC11960}" destId="{7F77031C-84AF-49FA-B2E3-6B22E2F49F2B}" srcOrd="0" destOrd="0" presId="urn:microsoft.com/office/officeart/2008/layout/TitlePictureLineup"/>
    <dgm:cxn modelId="{1B177A82-D028-4DEB-802C-CC84A925EB5D}" type="presParOf" srcId="{57293698-40AD-44C8-9B60-0D0C4FC11960}" destId="{6FDEA8A3-BC3B-493E-88CC-A57435CCDC96}" srcOrd="1" destOrd="0" presId="urn:microsoft.com/office/officeart/2008/layout/TitlePictureLineup"/>
    <dgm:cxn modelId="{C8378814-4562-48A5-B7DC-6589C729DB15}" type="presParOf" srcId="{57293698-40AD-44C8-9B60-0D0C4FC11960}" destId="{EBE06ADE-C892-44D3-AB90-0EE941CCA21D}" srcOrd="2" destOrd="0" presId="urn:microsoft.com/office/officeart/2008/layout/TitlePictureLineup"/>
    <dgm:cxn modelId="{0D45383A-482B-44A0-B1A5-2DCB71105C09}" type="presParOf" srcId="{57293698-40AD-44C8-9B60-0D0C4FC11960}" destId="{B3686B38-0C87-411A-9F82-923E333643FB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6152B2-C332-FA44-9533-2FA08BBB4687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312A358-6976-4545-B6D7-5B6C6E43F0DF}">
      <dgm:prSet phldrT="[文本]"/>
      <dgm:spPr/>
      <dgm:t>
        <a:bodyPr/>
        <a:lstStyle/>
        <a:p>
          <a:r>
            <a:rPr lang="en-US" altLang="en-US" dirty="0" smtClean="0"/>
            <a:t>Feature </a:t>
          </a:r>
          <a:r>
            <a:rPr lang="en-US" altLang="zh-CN" dirty="0" smtClean="0"/>
            <a:t>E</a:t>
          </a:r>
          <a:r>
            <a:rPr lang="en-US" altLang="en-US" dirty="0" smtClean="0"/>
            <a:t>xtraction</a:t>
          </a:r>
          <a:endParaRPr lang="zh-CN" altLang="en-US" dirty="0"/>
        </a:p>
      </dgm:t>
    </dgm:pt>
    <dgm:pt modelId="{566DAE44-1669-6049-B9A0-E3DAC13D6F85}" type="parTrans" cxnId="{69E895F8-3562-3D46-9D91-ED9EFCFA48F6}">
      <dgm:prSet/>
      <dgm:spPr/>
      <dgm:t>
        <a:bodyPr/>
        <a:lstStyle/>
        <a:p>
          <a:endParaRPr lang="zh-CN" altLang="en-US"/>
        </a:p>
      </dgm:t>
    </dgm:pt>
    <dgm:pt modelId="{DC2782DE-E8DE-5147-B036-64A6AA72347A}" type="sibTrans" cxnId="{69E895F8-3562-3D46-9D91-ED9EFCFA48F6}">
      <dgm:prSet/>
      <dgm:spPr/>
      <dgm:t>
        <a:bodyPr/>
        <a:lstStyle/>
        <a:p>
          <a:endParaRPr lang="zh-CN" altLang="en-US"/>
        </a:p>
      </dgm:t>
    </dgm:pt>
    <dgm:pt modelId="{028B8BE5-4181-B14C-9525-E6966A9BC63B}">
      <dgm:prSet phldrT="[文本]"/>
      <dgm:spPr/>
      <dgm:t>
        <a:bodyPr/>
        <a:lstStyle/>
        <a:p>
          <a:r>
            <a:rPr lang="en-US" altLang="zh-CN" dirty="0" smtClean="0"/>
            <a:t>Dimension</a:t>
          </a:r>
          <a:endParaRPr lang="zh-CN" altLang="en-US" dirty="0"/>
        </a:p>
      </dgm:t>
    </dgm:pt>
    <dgm:pt modelId="{4F349813-7C4B-E648-A4D4-B78F1E066C1F}" type="parTrans" cxnId="{171BE5AE-923F-D043-B270-82BC036D77E6}">
      <dgm:prSet/>
      <dgm:spPr/>
      <dgm:t>
        <a:bodyPr/>
        <a:lstStyle/>
        <a:p>
          <a:endParaRPr lang="zh-CN" altLang="en-US"/>
        </a:p>
      </dgm:t>
    </dgm:pt>
    <dgm:pt modelId="{BAC28FDF-D6D1-1049-8F8E-145A1A00A929}" type="sibTrans" cxnId="{171BE5AE-923F-D043-B270-82BC036D77E6}">
      <dgm:prSet/>
      <dgm:spPr/>
      <dgm:t>
        <a:bodyPr/>
        <a:lstStyle/>
        <a:p>
          <a:endParaRPr lang="zh-CN" altLang="en-US"/>
        </a:p>
      </dgm:t>
    </dgm:pt>
    <dgm:pt modelId="{14902496-4306-4E47-B491-29E131599129}">
      <dgm:prSet phldrT="[文本]"/>
      <dgm:spPr/>
      <dgm:t>
        <a:bodyPr/>
        <a:lstStyle/>
        <a:p>
          <a:r>
            <a:rPr lang="en-US" altLang="zh-CN" dirty="0" smtClean="0"/>
            <a:t>GRB</a:t>
          </a:r>
          <a:r>
            <a:rPr lang="zh-CN" altLang="en-US" dirty="0" smtClean="0"/>
            <a:t> </a:t>
          </a:r>
          <a:r>
            <a:rPr lang="en-US" altLang="zh-CN" dirty="0" smtClean="0"/>
            <a:t>feature</a:t>
          </a:r>
          <a:endParaRPr lang="zh-CN" altLang="en-US" dirty="0"/>
        </a:p>
      </dgm:t>
    </dgm:pt>
    <dgm:pt modelId="{E0F1D023-E48B-4748-BBAF-F588A5E9319F}" type="parTrans" cxnId="{E8F5CBE6-FDF6-4242-BBFE-65DF0BE98486}">
      <dgm:prSet/>
      <dgm:spPr/>
      <dgm:t>
        <a:bodyPr/>
        <a:lstStyle/>
        <a:p>
          <a:endParaRPr lang="zh-CN" altLang="en-US"/>
        </a:p>
      </dgm:t>
    </dgm:pt>
    <dgm:pt modelId="{E2FA4CC9-FF34-3A43-8B5F-D7F5E44ACA6C}" type="sibTrans" cxnId="{E8F5CBE6-FDF6-4242-BBFE-65DF0BE98486}">
      <dgm:prSet/>
      <dgm:spPr/>
      <dgm:t>
        <a:bodyPr/>
        <a:lstStyle/>
        <a:p>
          <a:endParaRPr lang="zh-CN" altLang="en-US"/>
        </a:p>
      </dgm:t>
    </dgm:pt>
    <dgm:pt modelId="{E4F62714-B60A-4A4B-B052-AAAA0F234D16}">
      <dgm:prSet phldrT="[文本]"/>
      <dgm:spPr/>
      <dgm:t>
        <a:bodyPr/>
        <a:lstStyle/>
        <a:p>
          <a:r>
            <a:rPr lang="en-US" altLang="zh-CN" dirty="0" smtClean="0"/>
            <a:t>Network</a:t>
          </a:r>
          <a:r>
            <a:rPr lang="zh-CN" altLang="en-US" dirty="0" smtClean="0"/>
            <a:t> </a:t>
          </a:r>
          <a:r>
            <a:rPr lang="en-US" altLang="zh-CN" dirty="0" smtClean="0"/>
            <a:t>Design</a:t>
          </a:r>
          <a:endParaRPr lang="zh-CN" altLang="en-US" dirty="0"/>
        </a:p>
      </dgm:t>
    </dgm:pt>
    <dgm:pt modelId="{A612677D-BB51-A643-9E89-3DB76B2CE440}" type="parTrans" cxnId="{A5BE6FDF-4300-D04B-A5E0-C138E22B24A2}">
      <dgm:prSet/>
      <dgm:spPr/>
      <dgm:t>
        <a:bodyPr/>
        <a:lstStyle/>
        <a:p>
          <a:endParaRPr lang="zh-CN" altLang="en-US"/>
        </a:p>
      </dgm:t>
    </dgm:pt>
    <dgm:pt modelId="{BDA3C0E7-E9C5-7D4D-A9AB-9CFE4B9DEE72}" type="sibTrans" cxnId="{A5BE6FDF-4300-D04B-A5E0-C138E22B24A2}">
      <dgm:prSet/>
      <dgm:spPr/>
      <dgm:t>
        <a:bodyPr/>
        <a:lstStyle/>
        <a:p>
          <a:endParaRPr lang="zh-CN" altLang="en-US"/>
        </a:p>
      </dgm:t>
    </dgm:pt>
    <dgm:pt modelId="{34B55571-2F00-C045-BBC3-197C8DEEF76C}">
      <dgm:prSet phldrT="[文本]"/>
      <dgm:spPr/>
      <dgm:t>
        <a:bodyPr/>
        <a:lstStyle/>
        <a:p>
          <a:r>
            <a:rPr lang="en-US" altLang="zh-CN" dirty="0" smtClean="0"/>
            <a:t>Bypass</a:t>
          </a:r>
          <a:endParaRPr lang="zh-CN" altLang="en-US" dirty="0"/>
        </a:p>
      </dgm:t>
    </dgm:pt>
    <dgm:pt modelId="{A69FFE24-F9D4-5F46-8890-55895C8D1999}" type="parTrans" cxnId="{A99FF224-3F2A-B546-ABE2-368EC8822D3E}">
      <dgm:prSet/>
      <dgm:spPr/>
      <dgm:t>
        <a:bodyPr/>
        <a:lstStyle/>
        <a:p>
          <a:endParaRPr lang="zh-CN" altLang="en-US"/>
        </a:p>
      </dgm:t>
    </dgm:pt>
    <dgm:pt modelId="{EA64817F-7C28-9C4E-93A3-45F8DBB1030A}" type="sibTrans" cxnId="{A99FF224-3F2A-B546-ABE2-368EC8822D3E}">
      <dgm:prSet/>
      <dgm:spPr/>
      <dgm:t>
        <a:bodyPr/>
        <a:lstStyle/>
        <a:p>
          <a:endParaRPr lang="zh-CN" altLang="en-US"/>
        </a:p>
      </dgm:t>
    </dgm:pt>
    <dgm:pt modelId="{4DD2F90C-CFE4-E04E-80D6-88429194FFDA}">
      <dgm:prSet phldrT="[文本]"/>
      <dgm:spPr/>
      <dgm:t>
        <a:bodyPr/>
        <a:lstStyle/>
        <a:p>
          <a:r>
            <a:rPr lang="en-US" altLang="zh-CN" dirty="0" smtClean="0"/>
            <a:t>Depth</a:t>
          </a:r>
          <a:endParaRPr lang="zh-CN" altLang="en-US" dirty="0"/>
        </a:p>
      </dgm:t>
    </dgm:pt>
    <dgm:pt modelId="{AB25A3E8-7781-1045-9A7E-65A37CADFC4A}" type="parTrans" cxnId="{95EFC636-F855-DC41-99EB-66C0B23631AD}">
      <dgm:prSet/>
      <dgm:spPr/>
      <dgm:t>
        <a:bodyPr/>
        <a:lstStyle/>
        <a:p>
          <a:endParaRPr lang="zh-CN" altLang="en-US"/>
        </a:p>
      </dgm:t>
    </dgm:pt>
    <dgm:pt modelId="{0C45F189-2B1D-CA48-B0C6-3AC18AA04590}" type="sibTrans" cxnId="{95EFC636-F855-DC41-99EB-66C0B23631AD}">
      <dgm:prSet/>
      <dgm:spPr/>
      <dgm:t>
        <a:bodyPr/>
        <a:lstStyle/>
        <a:p>
          <a:endParaRPr lang="zh-CN" altLang="en-US"/>
        </a:p>
      </dgm:t>
    </dgm:pt>
    <dgm:pt modelId="{385E1054-1ACC-BC4C-BC33-7A510FF6BB5B}">
      <dgm:prSet phldrT="[文本]"/>
      <dgm:spPr/>
      <dgm:t>
        <a:bodyPr/>
        <a:lstStyle/>
        <a:p>
          <a:r>
            <a:rPr lang="en-US" altLang="zh-CN" dirty="0" smtClean="0"/>
            <a:t>Dataset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P</a:t>
          </a:r>
          <a:r>
            <a:rPr lang="en-US" altLang="en-US" baseline="0" dirty="0" smtClean="0"/>
            <a:t>arameter</a:t>
          </a:r>
          <a:endParaRPr lang="zh-CN" altLang="en-US" dirty="0"/>
        </a:p>
      </dgm:t>
    </dgm:pt>
    <dgm:pt modelId="{99D06386-0D3A-2943-9F4A-EFA3DC40D6B1}" type="parTrans" cxnId="{85FC715E-8A26-D841-A3E7-CC58C01CAB2B}">
      <dgm:prSet/>
      <dgm:spPr/>
      <dgm:t>
        <a:bodyPr/>
        <a:lstStyle/>
        <a:p>
          <a:endParaRPr lang="zh-CN" altLang="en-US"/>
        </a:p>
      </dgm:t>
    </dgm:pt>
    <dgm:pt modelId="{4361AC90-2322-8248-B68B-E3A1449731D5}" type="sibTrans" cxnId="{85FC715E-8A26-D841-A3E7-CC58C01CAB2B}">
      <dgm:prSet/>
      <dgm:spPr/>
      <dgm:t>
        <a:bodyPr/>
        <a:lstStyle/>
        <a:p>
          <a:endParaRPr lang="zh-CN" altLang="en-US"/>
        </a:p>
      </dgm:t>
    </dgm:pt>
    <dgm:pt modelId="{67023E9E-8DDC-C546-94B8-BCB29496EBEC}">
      <dgm:prSet phldrT="[文本]"/>
      <dgm:spPr/>
      <dgm:t>
        <a:bodyPr/>
        <a:lstStyle/>
        <a:p>
          <a:r>
            <a:rPr lang="en-US" altLang="zh-CN" dirty="0" smtClean="0"/>
            <a:t>Point</a:t>
          </a:r>
          <a:r>
            <a:rPr lang="zh-CN" altLang="en-US" dirty="0" smtClean="0"/>
            <a:t> </a:t>
          </a:r>
          <a:r>
            <a:rPr lang="en-US" altLang="zh-CN" dirty="0" smtClean="0"/>
            <a:t>cloud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sampling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rate</a:t>
          </a:r>
          <a:endParaRPr lang="zh-CN" altLang="en-US" dirty="0"/>
        </a:p>
      </dgm:t>
    </dgm:pt>
    <dgm:pt modelId="{D8A15C2E-4CCA-9B4A-B685-D8A7293D611F}" type="parTrans" cxnId="{B921655B-81D0-584D-B9AB-579CE2A83050}">
      <dgm:prSet/>
      <dgm:spPr/>
      <dgm:t>
        <a:bodyPr/>
        <a:lstStyle/>
        <a:p>
          <a:endParaRPr lang="zh-CN" altLang="en-US"/>
        </a:p>
      </dgm:t>
    </dgm:pt>
    <dgm:pt modelId="{A9E80F89-E38E-F64D-8638-93101A3B52D0}" type="sibTrans" cxnId="{B921655B-81D0-584D-B9AB-579CE2A83050}">
      <dgm:prSet/>
      <dgm:spPr/>
      <dgm:t>
        <a:bodyPr/>
        <a:lstStyle/>
        <a:p>
          <a:endParaRPr lang="zh-CN" altLang="en-US"/>
        </a:p>
      </dgm:t>
    </dgm:pt>
    <dgm:pt modelId="{7B4167D0-A095-7243-AFF2-345E1F3A5A5F}">
      <dgm:prSet phldrT="[文本]"/>
      <dgm:spPr/>
      <dgm:t>
        <a:bodyPr/>
        <a:lstStyle/>
        <a:p>
          <a:r>
            <a:rPr lang="en-US" altLang="zh-CN" dirty="0" smtClean="0"/>
            <a:t>Training</a:t>
          </a:r>
          <a:r>
            <a:rPr lang="zh-CN" altLang="en-US" dirty="0" smtClean="0"/>
            <a:t> </a:t>
          </a:r>
          <a:r>
            <a:rPr lang="en-US" altLang="zh-CN" dirty="0" smtClean="0"/>
            <a:t>set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endParaRPr lang="zh-CN" altLang="en-US" dirty="0"/>
        </a:p>
      </dgm:t>
    </dgm:pt>
    <dgm:pt modelId="{F9147BBE-09A3-6049-94B6-0317ED907148}" type="parTrans" cxnId="{9B050E59-D0C3-554A-9A47-A88EF74A384B}">
      <dgm:prSet/>
      <dgm:spPr/>
      <dgm:t>
        <a:bodyPr/>
        <a:lstStyle/>
        <a:p>
          <a:endParaRPr lang="zh-CN" altLang="en-US"/>
        </a:p>
      </dgm:t>
    </dgm:pt>
    <dgm:pt modelId="{AEEEA5EC-EFA4-7646-B4A9-248F2F3E5FF4}" type="sibTrans" cxnId="{9B050E59-D0C3-554A-9A47-A88EF74A384B}">
      <dgm:prSet/>
      <dgm:spPr/>
      <dgm:t>
        <a:bodyPr/>
        <a:lstStyle/>
        <a:p>
          <a:endParaRPr lang="zh-CN" altLang="en-US"/>
        </a:p>
      </dgm:t>
    </dgm:pt>
    <dgm:pt modelId="{7EA04CE3-7708-F346-94E8-EA27509427BD}" type="pres">
      <dgm:prSet presAssocID="{A26152B2-C332-FA44-9533-2FA08BBB468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2A69AC-CA45-814E-854C-869B204B9C6B}" type="pres">
      <dgm:prSet presAssocID="{0312A358-6976-4545-B6D7-5B6C6E43F0DF}" presName="composite" presStyleCnt="0"/>
      <dgm:spPr/>
    </dgm:pt>
    <dgm:pt modelId="{DDDDC903-DCF1-6947-A05A-0013C4C13A30}" type="pres">
      <dgm:prSet presAssocID="{0312A358-6976-4545-B6D7-5B6C6E43F0D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4086F9-C2B1-FB44-9502-58B1BFF2D50C}" type="pres">
      <dgm:prSet presAssocID="{0312A358-6976-4545-B6D7-5B6C6E43F0DF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2246A5-B4E7-7446-A9E4-F4DF32DD2634}" type="pres">
      <dgm:prSet presAssocID="{DC2782DE-E8DE-5147-B036-64A6AA72347A}" presName="space" presStyleCnt="0"/>
      <dgm:spPr/>
    </dgm:pt>
    <dgm:pt modelId="{87187BB9-F4C4-3546-971E-04497BF940AD}" type="pres">
      <dgm:prSet presAssocID="{E4F62714-B60A-4A4B-B052-AAAA0F234D16}" presName="composite" presStyleCnt="0"/>
      <dgm:spPr/>
    </dgm:pt>
    <dgm:pt modelId="{8933B6BF-8E2A-1F44-9DEA-87456F3FE9A6}" type="pres">
      <dgm:prSet presAssocID="{E4F62714-B60A-4A4B-B052-AAAA0F234D1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28AC38-7F81-C348-970F-1CE68CE7CFFD}" type="pres">
      <dgm:prSet presAssocID="{E4F62714-B60A-4A4B-B052-AAAA0F234D16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CCF5D-FF63-444D-B8BD-04A58F611D5F}" type="pres">
      <dgm:prSet presAssocID="{BDA3C0E7-E9C5-7D4D-A9AB-9CFE4B9DEE72}" presName="space" presStyleCnt="0"/>
      <dgm:spPr/>
    </dgm:pt>
    <dgm:pt modelId="{34826354-8B5F-D54F-98F4-B1DC44E59DBC}" type="pres">
      <dgm:prSet presAssocID="{385E1054-1ACC-BC4C-BC33-7A510FF6BB5B}" presName="composite" presStyleCnt="0"/>
      <dgm:spPr/>
    </dgm:pt>
    <dgm:pt modelId="{442E6469-E0A8-C049-BF90-9BAAC2D3CBC9}" type="pres">
      <dgm:prSet presAssocID="{385E1054-1ACC-BC4C-BC33-7A510FF6BB5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C84BF2-DEF0-EF43-9EDC-70083B09CC63}" type="pres">
      <dgm:prSet presAssocID="{385E1054-1ACC-BC4C-BC33-7A510FF6BB5B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F015F5-5C1C-914A-B421-E965A3CC1F7D}" type="presOf" srcId="{028B8BE5-4181-B14C-9525-E6966A9BC63B}" destId="{3A4086F9-C2B1-FB44-9502-58B1BFF2D50C}" srcOrd="0" destOrd="0" presId="urn:microsoft.com/office/officeart/2005/8/layout/hList1"/>
    <dgm:cxn modelId="{A99FF224-3F2A-B546-ABE2-368EC8822D3E}" srcId="{E4F62714-B60A-4A4B-B052-AAAA0F234D16}" destId="{34B55571-2F00-C045-BBC3-197C8DEEF76C}" srcOrd="0" destOrd="0" parTransId="{A69FFE24-F9D4-5F46-8890-55895C8D1999}" sibTransId="{EA64817F-7C28-9C4E-93A3-45F8DBB1030A}"/>
    <dgm:cxn modelId="{60E5C21C-A607-694D-B431-E73493D3870A}" type="presOf" srcId="{E4F62714-B60A-4A4B-B052-AAAA0F234D16}" destId="{8933B6BF-8E2A-1F44-9DEA-87456F3FE9A6}" srcOrd="0" destOrd="0" presId="urn:microsoft.com/office/officeart/2005/8/layout/hList1"/>
    <dgm:cxn modelId="{A5BE6FDF-4300-D04B-A5E0-C138E22B24A2}" srcId="{A26152B2-C332-FA44-9533-2FA08BBB4687}" destId="{E4F62714-B60A-4A4B-B052-AAAA0F234D16}" srcOrd="1" destOrd="0" parTransId="{A612677D-BB51-A643-9E89-3DB76B2CE440}" sibTransId="{BDA3C0E7-E9C5-7D4D-A9AB-9CFE4B9DEE72}"/>
    <dgm:cxn modelId="{95EFC636-F855-DC41-99EB-66C0B23631AD}" srcId="{E4F62714-B60A-4A4B-B052-AAAA0F234D16}" destId="{4DD2F90C-CFE4-E04E-80D6-88429194FFDA}" srcOrd="1" destOrd="0" parTransId="{AB25A3E8-7781-1045-9A7E-65A37CADFC4A}" sibTransId="{0C45F189-2B1D-CA48-B0C6-3AC18AA04590}"/>
    <dgm:cxn modelId="{E8F5CBE6-FDF6-4242-BBFE-65DF0BE98486}" srcId="{0312A358-6976-4545-B6D7-5B6C6E43F0DF}" destId="{14902496-4306-4E47-B491-29E131599129}" srcOrd="1" destOrd="0" parTransId="{E0F1D023-E48B-4748-BBAF-F588A5E9319F}" sibTransId="{E2FA4CC9-FF34-3A43-8B5F-D7F5E44ACA6C}"/>
    <dgm:cxn modelId="{171BE5AE-923F-D043-B270-82BC036D77E6}" srcId="{0312A358-6976-4545-B6D7-5B6C6E43F0DF}" destId="{028B8BE5-4181-B14C-9525-E6966A9BC63B}" srcOrd="0" destOrd="0" parTransId="{4F349813-7C4B-E648-A4D4-B78F1E066C1F}" sibTransId="{BAC28FDF-D6D1-1049-8F8E-145A1A00A929}"/>
    <dgm:cxn modelId="{0AEDCD83-E1EF-EC4E-9435-6C69964C6F5A}" type="presOf" srcId="{7B4167D0-A095-7243-AFF2-345E1F3A5A5F}" destId="{DCC84BF2-DEF0-EF43-9EDC-70083B09CC63}" srcOrd="0" destOrd="1" presId="urn:microsoft.com/office/officeart/2005/8/layout/hList1"/>
    <dgm:cxn modelId="{85FC715E-8A26-D841-A3E7-CC58C01CAB2B}" srcId="{A26152B2-C332-FA44-9533-2FA08BBB4687}" destId="{385E1054-1ACC-BC4C-BC33-7A510FF6BB5B}" srcOrd="2" destOrd="0" parTransId="{99D06386-0D3A-2943-9F4A-EFA3DC40D6B1}" sibTransId="{4361AC90-2322-8248-B68B-E3A1449731D5}"/>
    <dgm:cxn modelId="{B921655B-81D0-584D-B9AB-579CE2A83050}" srcId="{385E1054-1ACC-BC4C-BC33-7A510FF6BB5B}" destId="{67023E9E-8DDC-C546-94B8-BCB29496EBEC}" srcOrd="0" destOrd="0" parTransId="{D8A15C2E-4CCA-9B4A-B685-D8A7293D611F}" sibTransId="{A9E80F89-E38E-F64D-8638-93101A3B52D0}"/>
    <dgm:cxn modelId="{46C3EA6E-3DBB-E048-A7E4-C201D7577D00}" type="presOf" srcId="{14902496-4306-4E47-B491-29E131599129}" destId="{3A4086F9-C2B1-FB44-9502-58B1BFF2D50C}" srcOrd="0" destOrd="1" presId="urn:microsoft.com/office/officeart/2005/8/layout/hList1"/>
    <dgm:cxn modelId="{63AAABBD-24B5-ED40-A51C-39256356F82D}" type="presOf" srcId="{A26152B2-C332-FA44-9533-2FA08BBB4687}" destId="{7EA04CE3-7708-F346-94E8-EA27509427BD}" srcOrd="0" destOrd="0" presId="urn:microsoft.com/office/officeart/2005/8/layout/hList1"/>
    <dgm:cxn modelId="{5345F054-5D08-F044-B478-3AD702C3DCDF}" type="presOf" srcId="{385E1054-1ACC-BC4C-BC33-7A510FF6BB5B}" destId="{442E6469-E0A8-C049-BF90-9BAAC2D3CBC9}" srcOrd="0" destOrd="0" presId="urn:microsoft.com/office/officeart/2005/8/layout/hList1"/>
    <dgm:cxn modelId="{ABABBF96-AAF6-2345-913E-384896719DB8}" type="presOf" srcId="{67023E9E-8DDC-C546-94B8-BCB29496EBEC}" destId="{DCC84BF2-DEF0-EF43-9EDC-70083B09CC63}" srcOrd="0" destOrd="0" presId="urn:microsoft.com/office/officeart/2005/8/layout/hList1"/>
    <dgm:cxn modelId="{69E895F8-3562-3D46-9D91-ED9EFCFA48F6}" srcId="{A26152B2-C332-FA44-9533-2FA08BBB4687}" destId="{0312A358-6976-4545-B6D7-5B6C6E43F0DF}" srcOrd="0" destOrd="0" parTransId="{566DAE44-1669-6049-B9A0-E3DAC13D6F85}" sibTransId="{DC2782DE-E8DE-5147-B036-64A6AA72347A}"/>
    <dgm:cxn modelId="{84DF50D9-C903-9745-B844-2A1742A2B9DB}" type="presOf" srcId="{4DD2F90C-CFE4-E04E-80D6-88429194FFDA}" destId="{F728AC38-7F81-C348-970F-1CE68CE7CFFD}" srcOrd="0" destOrd="1" presId="urn:microsoft.com/office/officeart/2005/8/layout/hList1"/>
    <dgm:cxn modelId="{95F07FA7-7232-5344-A36C-946494B95FCF}" type="presOf" srcId="{0312A358-6976-4545-B6D7-5B6C6E43F0DF}" destId="{DDDDC903-DCF1-6947-A05A-0013C4C13A30}" srcOrd="0" destOrd="0" presId="urn:microsoft.com/office/officeart/2005/8/layout/hList1"/>
    <dgm:cxn modelId="{FF63E5D2-4C43-1F48-8245-2F6E28DAB2BF}" type="presOf" srcId="{34B55571-2F00-C045-BBC3-197C8DEEF76C}" destId="{F728AC38-7F81-C348-970F-1CE68CE7CFFD}" srcOrd="0" destOrd="0" presId="urn:microsoft.com/office/officeart/2005/8/layout/hList1"/>
    <dgm:cxn modelId="{9B050E59-D0C3-554A-9A47-A88EF74A384B}" srcId="{385E1054-1ACC-BC4C-BC33-7A510FF6BB5B}" destId="{7B4167D0-A095-7243-AFF2-345E1F3A5A5F}" srcOrd="1" destOrd="0" parTransId="{F9147BBE-09A3-6049-94B6-0317ED907148}" sibTransId="{AEEEA5EC-EFA4-7646-B4A9-248F2F3E5FF4}"/>
    <dgm:cxn modelId="{634A72E4-CAB8-1847-BAC6-5F75CBE5DE1E}" type="presParOf" srcId="{7EA04CE3-7708-F346-94E8-EA27509427BD}" destId="{512A69AC-CA45-814E-854C-869B204B9C6B}" srcOrd="0" destOrd="0" presId="urn:microsoft.com/office/officeart/2005/8/layout/hList1"/>
    <dgm:cxn modelId="{B588684D-4EA0-A44B-8145-E1D10F86E513}" type="presParOf" srcId="{512A69AC-CA45-814E-854C-869B204B9C6B}" destId="{DDDDC903-DCF1-6947-A05A-0013C4C13A30}" srcOrd="0" destOrd="0" presId="urn:microsoft.com/office/officeart/2005/8/layout/hList1"/>
    <dgm:cxn modelId="{3DD49366-D3E5-7D4A-9753-05F94F772A9A}" type="presParOf" srcId="{512A69AC-CA45-814E-854C-869B204B9C6B}" destId="{3A4086F9-C2B1-FB44-9502-58B1BFF2D50C}" srcOrd="1" destOrd="0" presId="urn:microsoft.com/office/officeart/2005/8/layout/hList1"/>
    <dgm:cxn modelId="{4FCD719E-F367-4942-8B34-036A4CE2A0D7}" type="presParOf" srcId="{7EA04CE3-7708-F346-94E8-EA27509427BD}" destId="{DF2246A5-B4E7-7446-A9E4-F4DF32DD2634}" srcOrd="1" destOrd="0" presId="urn:microsoft.com/office/officeart/2005/8/layout/hList1"/>
    <dgm:cxn modelId="{1CF293B7-76B1-0E4C-8A7F-B0A97FDD34CA}" type="presParOf" srcId="{7EA04CE3-7708-F346-94E8-EA27509427BD}" destId="{87187BB9-F4C4-3546-971E-04497BF940AD}" srcOrd="2" destOrd="0" presId="urn:microsoft.com/office/officeart/2005/8/layout/hList1"/>
    <dgm:cxn modelId="{745F1AAF-5707-B646-8D91-3A3283EFE6D4}" type="presParOf" srcId="{87187BB9-F4C4-3546-971E-04497BF940AD}" destId="{8933B6BF-8E2A-1F44-9DEA-87456F3FE9A6}" srcOrd="0" destOrd="0" presId="urn:microsoft.com/office/officeart/2005/8/layout/hList1"/>
    <dgm:cxn modelId="{1488C659-2E9B-E348-BCDC-EA77CAF8DB72}" type="presParOf" srcId="{87187BB9-F4C4-3546-971E-04497BF940AD}" destId="{F728AC38-7F81-C348-970F-1CE68CE7CFFD}" srcOrd="1" destOrd="0" presId="urn:microsoft.com/office/officeart/2005/8/layout/hList1"/>
    <dgm:cxn modelId="{AE255ED0-AE07-9C48-9E0D-253A1D6AB38E}" type="presParOf" srcId="{7EA04CE3-7708-F346-94E8-EA27509427BD}" destId="{1DBCCF5D-FF63-444D-B8BD-04A58F611D5F}" srcOrd="3" destOrd="0" presId="urn:microsoft.com/office/officeart/2005/8/layout/hList1"/>
    <dgm:cxn modelId="{0F2571FA-00CD-C743-BFB8-921738C9EF14}" type="presParOf" srcId="{7EA04CE3-7708-F346-94E8-EA27509427BD}" destId="{34826354-8B5F-D54F-98F4-B1DC44E59DBC}" srcOrd="4" destOrd="0" presId="urn:microsoft.com/office/officeart/2005/8/layout/hList1"/>
    <dgm:cxn modelId="{10F99555-DF6C-4149-829B-7E01B3F208DB}" type="presParOf" srcId="{34826354-8B5F-D54F-98F4-B1DC44E59DBC}" destId="{442E6469-E0A8-C049-BF90-9BAAC2D3CBC9}" srcOrd="0" destOrd="0" presId="urn:microsoft.com/office/officeart/2005/8/layout/hList1"/>
    <dgm:cxn modelId="{5C083CC2-5C19-8A4D-A922-D51A84584D8D}" type="presParOf" srcId="{34826354-8B5F-D54F-98F4-B1DC44E59DBC}" destId="{DCC84BF2-DEF0-EF43-9EDC-70083B09CC6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1497D1-4C9F-A14B-9E7A-7F6CEA707332}" type="doc">
      <dgm:prSet loTypeId="urn:microsoft.com/office/officeart/2005/8/layout/list1" loCatId="pictur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0F77B2-3268-564E-BC65-80B77F8CE847}">
      <dgm:prSet phldrT="[文本]"/>
      <dgm:spPr/>
      <dgm:t>
        <a:bodyPr/>
        <a:lstStyle/>
        <a:p>
          <a:r>
            <a:rPr lang="en-US" altLang="zh-CN" dirty="0" smtClean="0"/>
            <a:t>Point</a:t>
          </a:r>
          <a:r>
            <a:rPr lang="zh-CN" altLang="en-US" dirty="0" smtClean="0"/>
            <a:t> </a:t>
          </a:r>
          <a:r>
            <a:rPr lang="en-US" altLang="zh-CN" dirty="0" smtClean="0"/>
            <a:t>level</a:t>
          </a:r>
          <a:r>
            <a:rPr lang="zh-CN" altLang="en-US" dirty="0" smtClean="0"/>
            <a:t> </a:t>
          </a:r>
          <a:r>
            <a:rPr lang="en-US" altLang="zh-CN" dirty="0" smtClean="0"/>
            <a:t>standalone</a:t>
          </a:r>
          <a:r>
            <a:rPr lang="zh-CN" altLang="en-US" dirty="0" smtClean="0"/>
            <a:t> </a:t>
          </a:r>
          <a:r>
            <a:rPr lang="en-US" altLang="zh-CN" dirty="0" smtClean="0"/>
            <a:t>shape</a:t>
          </a:r>
          <a:r>
            <a:rPr lang="zh-CN" altLang="en-US" dirty="0" smtClean="0"/>
            <a:t> </a:t>
          </a:r>
          <a:r>
            <a:rPr lang="en-US" altLang="zh-CN" dirty="0" smtClean="0"/>
            <a:t>outline</a:t>
          </a:r>
          <a:r>
            <a:rPr lang="zh-CN" altLang="en-US" dirty="0" smtClean="0"/>
            <a:t> </a:t>
          </a:r>
          <a:r>
            <a:rPr lang="en-US" altLang="zh-CN" dirty="0" smtClean="0"/>
            <a:t>prediction</a:t>
          </a:r>
          <a:endParaRPr lang="zh-CN" altLang="en-US" dirty="0"/>
        </a:p>
      </dgm:t>
    </dgm:pt>
    <dgm:pt modelId="{EDB2BB00-C528-D148-AAC4-71BDC30A159D}" type="parTrans" cxnId="{834B4C0C-CA12-854B-8C61-D512CBC00C5D}">
      <dgm:prSet/>
      <dgm:spPr/>
      <dgm:t>
        <a:bodyPr/>
        <a:lstStyle/>
        <a:p>
          <a:endParaRPr lang="zh-CN" altLang="en-US"/>
        </a:p>
      </dgm:t>
    </dgm:pt>
    <dgm:pt modelId="{EBFD3381-548E-9346-B9F8-512CD70CFA08}" type="sibTrans" cxnId="{834B4C0C-CA12-854B-8C61-D512CBC00C5D}">
      <dgm:prSet/>
      <dgm:spPr/>
      <dgm:t>
        <a:bodyPr/>
        <a:lstStyle/>
        <a:p>
          <a:endParaRPr lang="zh-CN" altLang="en-US"/>
        </a:p>
      </dgm:t>
    </dgm:pt>
    <dgm:pt modelId="{1CA24FFF-738D-3B45-A19B-5FA41982D7C4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 </a:t>
          </a:r>
          <a:r>
            <a:rPr lang="en-US" altLang="zh-CN" dirty="0" smtClean="0"/>
            <a:t>position</a:t>
          </a:r>
          <a:r>
            <a:rPr lang="zh-CN" altLang="en-US" dirty="0" smtClean="0"/>
            <a:t> </a:t>
          </a:r>
          <a:r>
            <a:rPr lang="en-US" altLang="zh-CN" dirty="0" smtClean="0"/>
            <a:t>information</a:t>
          </a:r>
          <a:r>
            <a:rPr lang="zh-CN" altLang="en-US" dirty="0" smtClean="0"/>
            <a:t> </a:t>
          </a:r>
          <a:r>
            <a:rPr lang="en-US" altLang="zh-CN" dirty="0" smtClean="0"/>
            <a:t>is</a:t>
          </a:r>
          <a:r>
            <a:rPr lang="zh-CN" altLang="en-US" dirty="0" smtClean="0"/>
            <a:t> </a:t>
          </a:r>
          <a:r>
            <a:rPr lang="en-US" altLang="zh-CN" dirty="0" smtClean="0"/>
            <a:t>transferred</a:t>
          </a:r>
          <a:r>
            <a:rPr lang="zh-CN" altLang="en-US" dirty="0" smtClean="0"/>
            <a:t> </a:t>
          </a:r>
          <a:r>
            <a:rPr lang="en-US" altLang="zh-CN" dirty="0" smtClean="0"/>
            <a:t>into</a:t>
          </a:r>
          <a:r>
            <a:rPr lang="zh-CN" altLang="en-US" dirty="0" smtClean="0"/>
            <a:t> </a:t>
          </a:r>
          <a:r>
            <a:rPr lang="zh-CN" altLang="en-US" dirty="0" smtClean="0"/>
            <a:t> </a:t>
          </a:r>
          <a:r>
            <a:rPr lang="en-US" altLang="zh-CN" dirty="0" smtClean="0"/>
            <a:t>feature</a:t>
          </a:r>
          <a:r>
            <a:rPr lang="zh-CN" altLang="en-US" dirty="0" smtClean="0"/>
            <a:t> </a:t>
          </a:r>
          <a:r>
            <a:rPr lang="en-US" altLang="zh-CN" dirty="0" smtClean="0"/>
            <a:t>vector</a:t>
          </a:r>
          <a:endParaRPr lang="zh-CN" altLang="en-US" dirty="0"/>
        </a:p>
      </dgm:t>
    </dgm:pt>
    <dgm:pt modelId="{0EBE7109-A8B9-A445-A71E-A25B4447C13C}" type="parTrans" cxnId="{A9C900EF-6819-914D-8759-B41C0233A211}">
      <dgm:prSet/>
      <dgm:spPr/>
      <dgm:t>
        <a:bodyPr/>
        <a:lstStyle/>
        <a:p>
          <a:endParaRPr lang="zh-CN" altLang="en-US"/>
        </a:p>
      </dgm:t>
    </dgm:pt>
    <dgm:pt modelId="{5378919A-C583-CB49-BE4F-C4B9BB0D4248}" type="sibTrans" cxnId="{A9C900EF-6819-914D-8759-B41C0233A211}">
      <dgm:prSet/>
      <dgm:spPr/>
      <dgm:t>
        <a:bodyPr/>
        <a:lstStyle/>
        <a:p>
          <a:endParaRPr lang="zh-CN" altLang="en-US"/>
        </a:p>
      </dgm:t>
    </dgm:pt>
    <dgm:pt modelId="{4A554707-3930-0E4C-BE03-8BF60790A5F2}">
      <dgm:prSet phldrT="[文本]"/>
      <dgm:spPr/>
      <dgm:t>
        <a:bodyPr/>
        <a:lstStyle/>
        <a:p>
          <a:r>
            <a:rPr lang="en-US" altLang="zh-CN" dirty="0" smtClean="0"/>
            <a:t>Neural</a:t>
          </a:r>
          <a:r>
            <a:rPr lang="zh-CN" altLang="en-US" dirty="0" smtClean="0"/>
            <a:t> </a:t>
          </a:r>
          <a:r>
            <a:rPr lang="en-US" altLang="zh-CN" dirty="0" smtClean="0"/>
            <a:t>network</a:t>
          </a:r>
          <a:r>
            <a:rPr lang="zh-CN" altLang="en-US" dirty="0" smtClean="0"/>
            <a:t> </a:t>
          </a:r>
          <a:r>
            <a:rPr lang="en-US" altLang="zh-CN" dirty="0" smtClean="0"/>
            <a:t>with</a:t>
          </a:r>
          <a:r>
            <a:rPr lang="zh-CN" altLang="en-US" dirty="0" smtClean="0"/>
            <a:t> </a:t>
          </a:r>
          <a:r>
            <a:rPr lang="en-US" altLang="zh-CN" dirty="0" smtClean="0"/>
            <a:t>vector</a:t>
          </a:r>
          <a:r>
            <a:rPr lang="zh-CN" altLang="en-US" dirty="0" smtClean="0"/>
            <a:t> </a:t>
          </a:r>
          <a:r>
            <a:rPr lang="en-US" altLang="zh-CN" dirty="0" smtClean="0"/>
            <a:t>as</a:t>
          </a:r>
          <a:r>
            <a:rPr lang="zh-CN" altLang="en-US" dirty="0" smtClean="0"/>
            <a:t> </a:t>
          </a:r>
          <a:r>
            <a:rPr lang="en-US" altLang="zh-CN" dirty="0" smtClean="0"/>
            <a:t>input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2E2448FF-37F4-A946-816C-6337B7802363}" type="parTrans" cxnId="{09A9684D-E0A3-FA44-9674-09DDD85A6DCC}">
      <dgm:prSet/>
      <dgm:spPr/>
      <dgm:t>
        <a:bodyPr/>
        <a:lstStyle/>
        <a:p>
          <a:endParaRPr lang="zh-CN" altLang="en-US"/>
        </a:p>
      </dgm:t>
    </dgm:pt>
    <dgm:pt modelId="{CCC4FD21-EE65-C146-BB98-F0FE9D34A202}" type="sibTrans" cxnId="{09A9684D-E0A3-FA44-9674-09DDD85A6DCC}">
      <dgm:prSet/>
      <dgm:spPr/>
      <dgm:t>
        <a:bodyPr/>
        <a:lstStyle/>
        <a:p>
          <a:endParaRPr lang="zh-CN" altLang="en-US"/>
        </a:p>
      </dgm:t>
    </dgm:pt>
    <dgm:pt modelId="{6A06BC81-B62F-4340-BE7B-E541B080F0EE}">
      <dgm:prSet phldrT="[文本]"/>
      <dgm:spPr/>
      <dgm:t>
        <a:bodyPr/>
        <a:lstStyle/>
        <a:p>
          <a:r>
            <a:rPr lang="en-US" altLang="zh-CN" dirty="0" smtClean="0"/>
            <a:t>Simple</a:t>
          </a:r>
          <a:r>
            <a:rPr lang="zh-CN" altLang="en-US" dirty="0" smtClean="0"/>
            <a:t> </a:t>
          </a:r>
          <a:r>
            <a:rPr lang="en-US" altLang="zh-CN" dirty="0" smtClean="0"/>
            <a:t>architecture,</a:t>
          </a:r>
          <a:r>
            <a:rPr lang="zh-CN" altLang="en-US" dirty="0" smtClean="0"/>
            <a:t> </a:t>
          </a:r>
          <a:r>
            <a:rPr lang="en-US" altLang="zh-CN" dirty="0" smtClean="0"/>
            <a:t>small</a:t>
          </a:r>
          <a:r>
            <a:rPr lang="zh-CN" altLang="en-US" dirty="0" smtClean="0"/>
            <a:t> </a:t>
          </a:r>
          <a:r>
            <a:rPr lang="en-US" altLang="zh-CN" dirty="0" smtClean="0"/>
            <a:t>model</a:t>
          </a:r>
          <a:r>
            <a:rPr lang="zh-CN" altLang="en-US" dirty="0" smtClean="0"/>
            <a:t> </a:t>
          </a:r>
          <a:r>
            <a:rPr lang="en-US" altLang="zh-CN" dirty="0" smtClean="0"/>
            <a:t>size,</a:t>
          </a:r>
          <a:r>
            <a:rPr lang="zh-CN" altLang="en-US" dirty="0" smtClean="0"/>
            <a:t> </a:t>
          </a:r>
          <a:r>
            <a:rPr lang="en-US" altLang="zh-CN" dirty="0" smtClean="0"/>
            <a:t>short</a:t>
          </a:r>
          <a:r>
            <a:rPr lang="zh-CN" altLang="en-US" smtClean="0"/>
            <a:t> </a:t>
          </a:r>
          <a:r>
            <a:rPr lang="en-US" altLang="zh-CN" baseline="0" smtClean="0"/>
            <a:t>training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time</a:t>
          </a:r>
          <a:r>
            <a:rPr lang="zh-CN" altLang="en-US" dirty="0" smtClean="0"/>
            <a:t> </a:t>
          </a:r>
          <a:r>
            <a:rPr lang="en-US" altLang="zh-CN" dirty="0" smtClean="0"/>
            <a:t>with</a:t>
          </a:r>
          <a:r>
            <a:rPr lang="zh-CN" altLang="en-US" dirty="0" smtClean="0"/>
            <a:t> </a:t>
          </a:r>
          <a:r>
            <a:rPr lang="en-US" altLang="zh-CN" dirty="0" smtClean="0"/>
            <a:t>decent</a:t>
          </a:r>
          <a:r>
            <a:rPr lang="zh-CN" altLang="en-US" dirty="0" smtClean="0"/>
            <a:t> </a:t>
          </a:r>
          <a:r>
            <a:rPr lang="en-US" altLang="zh-CN" dirty="0" smtClean="0"/>
            <a:t>accuracy</a:t>
          </a:r>
          <a:endParaRPr lang="zh-CN" altLang="en-US" dirty="0"/>
        </a:p>
      </dgm:t>
    </dgm:pt>
    <dgm:pt modelId="{913EABCD-7C69-B848-A604-44D346349E07}" type="parTrans" cxnId="{8804BD78-8CFB-BA46-9083-80FDE9774326}">
      <dgm:prSet/>
      <dgm:spPr/>
      <dgm:t>
        <a:bodyPr/>
        <a:lstStyle/>
        <a:p>
          <a:endParaRPr lang="zh-CN" altLang="en-US"/>
        </a:p>
      </dgm:t>
    </dgm:pt>
    <dgm:pt modelId="{6AB5E814-9B8A-E746-BC0A-0B302978C7BB}" type="sibTrans" cxnId="{8804BD78-8CFB-BA46-9083-80FDE9774326}">
      <dgm:prSet/>
      <dgm:spPr/>
      <dgm:t>
        <a:bodyPr/>
        <a:lstStyle/>
        <a:p>
          <a:endParaRPr lang="zh-CN" altLang="en-US"/>
        </a:p>
      </dgm:t>
    </dgm:pt>
    <dgm:pt modelId="{D10AAB5F-0496-FD4D-AB60-5F42F3BC1E20}" type="pres">
      <dgm:prSet presAssocID="{981497D1-4C9F-A14B-9E7A-7F6CEA70733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FB958F-6F5A-EC44-A464-9A82A3049047}" type="pres">
      <dgm:prSet presAssocID="{7D0F77B2-3268-564E-BC65-80B77F8CE847}" presName="parentLin" presStyleCnt="0"/>
      <dgm:spPr/>
    </dgm:pt>
    <dgm:pt modelId="{79463061-E80D-994B-B7C6-2CC8F9543290}" type="pres">
      <dgm:prSet presAssocID="{7D0F77B2-3268-564E-BC65-80B77F8CE847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BD4CB7B3-8139-1A43-B963-F412A70AE069}" type="pres">
      <dgm:prSet presAssocID="{7D0F77B2-3268-564E-BC65-80B77F8CE84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BDD908-20BC-FD4C-833C-2B0D02934A3D}" type="pres">
      <dgm:prSet presAssocID="{7D0F77B2-3268-564E-BC65-80B77F8CE847}" presName="negativeSpace" presStyleCnt="0"/>
      <dgm:spPr/>
    </dgm:pt>
    <dgm:pt modelId="{B98F70BB-A85B-464D-AAC1-8EA65ADF7D5C}" type="pres">
      <dgm:prSet presAssocID="{7D0F77B2-3268-564E-BC65-80B77F8CE847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2298A-CC54-6549-97F5-F132218D5991}" type="pres">
      <dgm:prSet presAssocID="{EBFD3381-548E-9346-B9F8-512CD70CFA08}" presName="spaceBetweenRectangles" presStyleCnt="0"/>
      <dgm:spPr/>
    </dgm:pt>
    <dgm:pt modelId="{7726F842-3F42-AB4A-BD82-06B0D3A7A7D9}" type="pres">
      <dgm:prSet presAssocID="{4A554707-3930-0E4C-BE03-8BF60790A5F2}" presName="parentLin" presStyleCnt="0"/>
      <dgm:spPr/>
    </dgm:pt>
    <dgm:pt modelId="{7510F5A6-5B01-CA49-A388-6A1ED67723CC}" type="pres">
      <dgm:prSet presAssocID="{4A554707-3930-0E4C-BE03-8BF60790A5F2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1D2A2205-A383-124E-B217-0E38D6B71B41}" type="pres">
      <dgm:prSet presAssocID="{4A554707-3930-0E4C-BE03-8BF60790A5F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FFBEF6-2735-B641-A27B-17F2AB4A2913}" type="pres">
      <dgm:prSet presAssocID="{4A554707-3930-0E4C-BE03-8BF60790A5F2}" presName="negativeSpace" presStyleCnt="0"/>
      <dgm:spPr/>
    </dgm:pt>
    <dgm:pt modelId="{0A33D7A1-B341-5A48-9AC9-2A1B4924ED28}" type="pres">
      <dgm:prSet presAssocID="{4A554707-3930-0E4C-BE03-8BF60790A5F2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A9684D-E0A3-FA44-9674-09DDD85A6DCC}" srcId="{981497D1-4C9F-A14B-9E7A-7F6CEA707332}" destId="{4A554707-3930-0E4C-BE03-8BF60790A5F2}" srcOrd="1" destOrd="0" parTransId="{2E2448FF-37F4-A946-816C-6337B7802363}" sibTransId="{CCC4FD21-EE65-C146-BB98-F0FE9D34A202}"/>
    <dgm:cxn modelId="{8804BD78-8CFB-BA46-9083-80FDE9774326}" srcId="{4A554707-3930-0E4C-BE03-8BF60790A5F2}" destId="{6A06BC81-B62F-4340-BE7B-E541B080F0EE}" srcOrd="0" destOrd="0" parTransId="{913EABCD-7C69-B848-A604-44D346349E07}" sibTransId="{6AB5E814-9B8A-E746-BC0A-0B302978C7BB}"/>
    <dgm:cxn modelId="{4519F7B7-C559-874B-9C42-D2DEEBD93330}" type="presOf" srcId="{4A554707-3930-0E4C-BE03-8BF60790A5F2}" destId="{7510F5A6-5B01-CA49-A388-6A1ED67723CC}" srcOrd="0" destOrd="0" presId="urn:microsoft.com/office/officeart/2005/8/layout/list1"/>
    <dgm:cxn modelId="{DCD1DD03-107D-BF40-8A4E-30D78C2F91C1}" type="presOf" srcId="{7D0F77B2-3268-564E-BC65-80B77F8CE847}" destId="{BD4CB7B3-8139-1A43-B963-F412A70AE069}" srcOrd="1" destOrd="0" presId="urn:microsoft.com/office/officeart/2005/8/layout/list1"/>
    <dgm:cxn modelId="{CB995854-B904-5B4E-B913-B6E6260D78EA}" type="presOf" srcId="{7D0F77B2-3268-564E-BC65-80B77F8CE847}" destId="{79463061-E80D-994B-B7C6-2CC8F9543290}" srcOrd="0" destOrd="0" presId="urn:microsoft.com/office/officeart/2005/8/layout/list1"/>
    <dgm:cxn modelId="{834B4C0C-CA12-854B-8C61-D512CBC00C5D}" srcId="{981497D1-4C9F-A14B-9E7A-7F6CEA707332}" destId="{7D0F77B2-3268-564E-BC65-80B77F8CE847}" srcOrd="0" destOrd="0" parTransId="{EDB2BB00-C528-D148-AAC4-71BDC30A159D}" sibTransId="{EBFD3381-548E-9346-B9F8-512CD70CFA08}"/>
    <dgm:cxn modelId="{E4CBDA60-3B47-E644-9E76-2B7F4B6B00E9}" type="presOf" srcId="{4A554707-3930-0E4C-BE03-8BF60790A5F2}" destId="{1D2A2205-A383-124E-B217-0E38D6B71B41}" srcOrd="1" destOrd="0" presId="urn:microsoft.com/office/officeart/2005/8/layout/list1"/>
    <dgm:cxn modelId="{4C91DCC0-FD14-4244-B479-C3E8CE5ACE7D}" type="presOf" srcId="{981497D1-4C9F-A14B-9E7A-7F6CEA707332}" destId="{D10AAB5F-0496-FD4D-AB60-5F42F3BC1E20}" srcOrd="0" destOrd="0" presId="urn:microsoft.com/office/officeart/2005/8/layout/list1"/>
    <dgm:cxn modelId="{0B062374-EA94-9743-92B1-2A05DBF85B8F}" type="presOf" srcId="{1CA24FFF-738D-3B45-A19B-5FA41982D7C4}" destId="{B98F70BB-A85B-464D-AAC1-8EA65ADF7D5C}" srcOrd="0" destOrd="0" presId="urn:microsoft.com/office/officeart/2005/8/layout/list1"/>
    <dgm:cxn modelId="{A9C900EF-6819-914D-8759-B41C0233A211}" srcId="{7D0F77B2-3268-564E-BC65-80B77F8CE847}" destId="{1CA24FFF-738D-3B45-A19B-5FA41982D7C4}" srcOrd="0" destOrd="0" parTransId="{0EBE7109-A8B9-A445-A71E-A25B4447C13C}" sibTransId="{5378919A-C583-CB49-BE4F-C4B9BB0D4248}"/>
    <dgm:cxn modelId="{A35B6313-7248-ED43-A78F-1559EBDCF5B2}" type="presOf" srcId="{6A06BC81-B62F-4340-BE7B-E541B080F0EE}" destId="{0A33D7A1-B341-5A48-9AC9-2A1B4924ED28}" srcOrd="0" destOrd="0" presId="urn:microsoft.com/office/officeart/2005/8/layout/list1"/>
    <dgm:cxn modelId="{0F37153B-0958-D047-A196-34FCC5AEBE10}" type="presParOf" srcId="{D10AAB5F-0496-FD4D-AB60-5F42F3BC1E20}" destId="{36FB958F-6F5A-EC44-A464-9A82A3049047}" srcOrd="0" destOrd="0" presId="urn:microsoft.com/office/officeart/2005/8/layout/list1"/>
    <dgm:cxn modelId="{FD9CD189-AF42-B147-8AF9-5E98416E1413}" type="presParOf" srcId="{36FB958F-6F5A-EC44-A464-9A82A3049047}" destId="{79463061-E80D-994B-B7C6-2CC8F9543290}" srcOrd="0" destOrd="0" presId="urn:microsoft.com/office/officeart/2005/8/layout/list1"/>
    <dgm:cxn modelId="{9A02210B-4934-E341-AA05-DBA19A0593D6}" type="presParOf" srcId="{36FB958F-6F5A-EC44-A464-9A82A3049047}" destId="{BD4CB7B3-8139-1A43-B963-F412A70AE069}" srcOrd="1" destOrd="0" presId="urn:microsoft.com/office/officeart/2005/8/layout/list1"/>
    <dgm:cxn modelId="{F61434E1-614A-5D46-86D4-C18E5F9BF9EB}" type="presParOf" srcId="{D10AAB5F-0496-FD4D-AB60-5F42F3BC1E20}" destId="{A7BDD908-20BC-FD4C-833C-2B0D02934A3D}" srcOrd="1" destOrd="0" presId="urn:microsoft.com/office/officeart/2005/8/layout/list1"/>
    <dgm:cxn modelId="{4652510F-68B1-AA41-917C-EB3617D5524D}" type="presParOf" srcId="{D10AAB5F-0496-FD4D-AB60-5F42F3BC1E20}" destId="{B98F70BB-A85B-464D-AAC1-8EA65ADF7D5C}" srcOrd="2" destOrd="0" presId="urn:microsoft.com/office/officeart/2005/8/layout/list1"/>
    <dgm:cxn modelId="{7E3BA78C-420C-4540-A7C7-3A4BE839115D}" type="presParOf" srcId="{D10AAB5F-0496-FD4D-AB60-5F42F3BC1E20}" destId="{5462298A-CC54-6549-97F5-F132218D5991}" srcOrd="3" destOrd="0" presId="urn:microsoft.com/office/officeart/2005/8/layout/list1"/>
    <dgm:cxn modelId="{681D7C3D-DEC9-3749-BBF7-1F706161BC16}" type="presParOf" srcId="{D10AAB5F-0496-FD4D-AB60-5F42F3BC1E20}" destId="{7726F842-3F42-AB4A-BD82-06B0D3A7A7D9}" srcOrd="4" destOrd="0" presId="urn:microsoft.com/office/officeart/2005/8/layout/list1"/>
    <dgm:cxn modelId="{3D2AC7B4-A3D8-3B4C-8EFA-58DCAE2F7388}" type="presParOf" srcId="{7726F842-3F42-AB4A-BD82-06B0D3A7A7D9}" destId="{7510F5A6-5B01-CA49-A388-6A1ED67723CC}" srcOrd="0" destOrd="0" presId="urn:microsoft.com/office/officeart/2005/8/layout/list1"/>
    <dgm:cxn modelId="{BAB4499F-60E5-1F4D-8903-B45C9BC4EE95}" type="presParOf" srcId="{7726F842-3F42-AB4A-BD82-06B0D3A7A7D9}" destId="{1D2A2205-A383-124E-B217-0E38D6B71B41}" srcOrd="1" destOrd="0" presId="urn:microsoft.com/office/officeart/2005/8/layout/list1"/>
    <dgm:cxn modelId="{60FE6963-A0DA-8646-A221-E597A1BF0C94}" type="presParOf" srcId="{D10AAB5F-0496-FD4D-AB60-5F42F3BC1E20}" destId="{D8FFBEF6-2735-B641-A27B-17F2AB4A2913}" srcOrd="5" destOrd="0" presId="urn:microsoft.com/office/officeart/2005/8/layout/list1"/>
    <dgm:cxn modelId="{AF1C1B7E-E872-3E4B-81FC-6A0B70475EE8}" type="presParOf" srcId="{D10AAB5F-0496-FD4D-AB60-5F42F3BC1E20}" destId="{0A33D7A1-B341-5A48-9AC9-2A1B4924ED2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D2F533-1045-BA45-82E7-08D6D68C1410}" type="doc">
      <dgm:prSet loTypeId="urn:microsoft.com/office/officeart/2005/8/layout/process2" loCatId="picture" qsTypeId="urn:microsoft.com/office/officeart/2005/8/quickstyle/simple4" qsCatId="simple" csTypeId="urn:microsoft.com/office/officeart/2005/8/colors/accent1_2" csCatId="accent1" phldr="1"/>
      <dgm:spPr/>
    </dgm:pt>
    <dgm:pt modelId="{AAEA972E-AA0B-304E-B9DE-64D03D983C14}">
      <dgm:prSet phldrT="[文本]"/>
      <dgm:spPr/>
      <dgm:t>
        <a:bodyPr/>
        <a:lstStyle/>
        <a:p>
          <a:r>
            <a:rPr lang="en-US" altLang="en-US" dirty="0" smtClean="0"/>
            <a:t>Dense(512, activation='</a:t>
          </a:r>
          <a:r>
            <a:rPr lang="en-US" altLang="en-US" dirty="0" err="1" smtClean="0"/>
            <a:t>relu</a:t>
          </a:r>
          <a:r>
            <a:rPr lang="en-US" altLang="en-US" dirty="0" smtClean="0"/>
            <a:t>'</a:t>
          </a:r>
          <a:r>
            <a:rPr lang="en-US" altLang="zh-CN" dirty="0" smtClean="0"/>
            <a:t>)</a:t>
          </a:r>
          <a:endParaRPr lang="zh-CN" altLang="en-US" dirty="0"/>
        </a:p>
      </dgm:t>
    </dgm:pt>
    <dgm:pt modelId="{8EBA226C-FC25-5943-9435-9B592B428A4A}" type="parTrans" cxnId="{9C525629-71D7-6C45-BF60-4FB628810832}">
      <dgm:prSet/>
      <dgm:spPr/>
      <dgm:t>
        <a:bodyPr/>
        <a:lstStyle/>
        <a:p>
          <a:endParaRPr lang="zh-CN" altLang="en-US"/>
        </a:p>
      </dgm:t>
    </dgm:pt>
    <dgm:pt modelId="{E6928D6C-EAFF-6F47-8E41-3428DE662D44}" type="sibTrans" cxnId="{9C525629-71D7-6C45-BF60-4FB628810832}">
      <dgm:prSet/>
      <dgm:spPr/>
      <dgm:t>
        <a:bodyPr/>
        <a:lstStyle/>
        <a:p>
          <a:endParaRPr lang="zh-CN" altLang="en-US"/>
        </a:p>
      </dgm:t>
    </dgm:pt>
    <dgm:pt modelId="{B42B227D-7297-EA44-94D6-8781A67B01D8}">
      <dgm:prSet phldrT="[文本]"/>
      <dgm:spPr/>
      <dgm:t>
        <a:bodyPr/>
        <a:lstStyle/>
        <a:p>
          <a:r>
            <a:rPr lang="en-US" altLang="en-US" dirty="0" smtClean="0"/>
            <a:t>Dense(512, activation='</a:t>
          </a:r>
          <a:r>
            <a:rPr lang="en-US" altLang="en-US" dirty="0" err="1" smtClean="0"/>
            <a:t>relu</a:t>
          </a:r>
          <a:r>
            <a:rPr lang="en-US" altLang="en-US" dirty="0" smtClean="0"/>
            <a:t>')</a:t>
          </a:r>
          <a:endParaRPr lang="zh-CN" altLang="en-US" dirty="0"/>
        </a:p>
      </dgm:t>
    </dgm:pt>
    <dgm:pt modelId="{30103DDB-D94F-0B45-8ACD-AFDDCDE351F0}" type="parTrans" cxnId="{B45FA812-99F7-124E-9222-BC4C31638FD9}">
      <dgm:prSet/>
      <dgm:spPr/>
      <dgm:t>
        <a:bodyPr/>
        <a:lstStyle/>
        <a:p>
          <a:endParaRPr lang="zh-CN" altLang="en-US"/>
        </a:p>
      </dgm:t>
    </dgm:pt>
    <dgm:pt modelId="{4DA7F27F-FF85-2247-98AC-8D06C6FD3561}" type="sibTrans" cxnId="{B45FA812-99F7-124E-9222-BC4C31638FD9}">
      <dgm:prSet/>
      <dgm:spPr/>
      <dgm:t>
        <a:bodyPr/>
        <a:lstStyle/>
        <a:p>
          <a:endParaRPr lang="zh-CN" altLang="en-US"/>
        </a:p>
      </dgm:t>
    </dgm:pt>
    <dgm:pt modelId="{99D337BE-785B-6A43-9E4B-BFFA8BF76DB3}">
      <dgm:prSet phldrT="[文本]"/>
      <dgm:spPr/>
      <dgm:t>
        <a:bodyPr/>
        <a:lstStyle/>
        <a:p>
          <a:r>
            <a:rPr lang="en-US" altLang="en-US" dirty="0" smtClean="0"/>
            <a:t>Dense(256, activation='</a:t>
          </a:r>
          <a:r>
            <a:rPr lang="en-US" altLang="en-US" dirty="0" err="1" smtClean="0"/>
            <a:t>relu</a:t>
          </a:r>
          <a:r>
            <a:rPr lang="en-US" altLang="en-US" dirty="0" smtClean="0"/>
            <a:t>')</a:t>
          </a:r>
          <a:endParaRPr lang="zh-CN" altLang="en-US" dirty="0"/>
        </a:p>
      </dgm:t>
    </dgm:pt>
    <dgm:pt modelId="{699A9CAD-D30A-2942-B036-9E1915297EF3}" type="parTrans" cxnId="{D6287F2D-D57D-0043-B8E3-E1EABAFF0011}">
      <dgm:prSet/>
      <dgm:spPr/>
      <dgm:t>
        <a:bodyPr/>
        <a:lstStyle/>
        <a:p>
          <a:endParaRPr lang="zh-CN" altLang="en-US"/>
        </a:p>
      </dgm:t>
    </dgm:pt>
    <dgm:pt modelId="{1A245E82-224A-5343-A600-3095B66E2135}" type="sibTrans" cxnId="{D6287F2D-D57D-0043-B8E3-E1EABAFF0011}">
      <dgm:prSet/>
      <dgm:spPr/>
      <dgm:t>
        <a:bodyPr/>
        <a:lstStyle/>
        <a:p>
          <a:endParaRPr lang="zh-CN" altLang="en-US"/>
        </a:p>
      </dgm:t>
    </dgm:pt>
    <dgm:pt modelId="{9A6404DE-C3EC-9A45-9CE2-FB1F2CB5859A}" type="pres">
      <dgm:prSet presAssocID="{66D2F533-1045-BA45-82E7-08D6D68C1410}" presName="linearFlow" presStyleCnt="0">
        <dgm:presLayoutVars>
          <dgm:resizeHandles val="exact"/>
        </dgm:presLayoutVars>
      </dgm:prSet>
      <dgm:spPr/>
    </dgm:pt>
    <dgm:pt modelId="{706893A5-680C-3C45-8BB7-CA544464CED8}" type="pres">
      <dgm:prSet presAssocID="{AAEA972E-AA0B-304E-B9DE-64D03D983C1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52B075-9552-304A-9838-F5F74D5CA105}" type="pres">
      <dgm:prSet presAssocID="{E6928D6C-EAFF-6F47-8E41-3428DE662D4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74A392F-EAF2-1042-AAD4-5C23277CA13F}" type="pres">
      <dgm:prSet presAssocID="{E6928D6C-EAFF-6F47-8E41-3428DE662D44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D4352398-7267-414C-9448-9F6AE9431B3F}" type="pres">
      <dgm:prSet presAssocID="{B42B227D-7297-EA44-94D6-8781A67B01D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2C22FDD-C6BA-4A40-AD81-118A92970D99}" type="pres">
      <dgm:prSet presAssocID="{4DA7F27F-FF85-2247-98AC-8D06C6FD356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B7F466E1-84A8-CD43-B0E0-7F6D7F4618DA}" type="pres">
      <dgm:prSet presAssocID="{4DA7F27F-FF85-2247-98AC-8D06C6FD3561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8CE61457-7415-7941-A957-59BD6A73BD92}" type="pres">
      <dgm:prSet presAssocID="{99D337BE-785B-6A43-9E4B-BFFA8BF76DB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7CF1EFF-66B2-3C49-B1DB-089869648FCB}" type="presOf" srcId="{4DA7F27F-FF85-2247-98AC-8D06C6FD3561}" destId="{02C22FDD-C6BA-4A40-AD81-118A92970D99}" srcOrd="0" destOrd="0" presId="urn:microsoft.com/office/officeart/2005/8/layout/process2"/>
    <dgm:cxn modelId="{AE9D1480-1FE8-DA45-A625-D3C8FC6780BA}" type="presOf" srcId="{B42B227D-7297-EA44-94D6-8781A67B01D8}" destId="{D4352398-7267-414C-9448-9F6AE9431B3F}" srcOrd="0" destOrd="0" presId="urn:microsoft.com/office/officeart/2005/8/layout/process2"/>
    <dgm:cxn modelId="{F2838B89-6BDA-C540-95C2-4F9DCE19ED19}" type="presOf" srcId="{E6928D6C-EAFF-6F47-8E41-3428DE662D44}" destId="{674A392F-EAF2-1042-AAD4-5C23277CA13F}" srcOrd="1" destOrd="0" presId="urn:microsoft.com/office/officeart/2005/8/layout/process2"/>
    <dgm:cxn modelId="{E8E1C051-2525-6344-A1BF-4AD8254D8C16}" type="presOf" srcId="{E6928D6C-EAFF-6F47-8E41-3428DE662D44}" destId="{0952B075-9552-304A-9838-F5F74D5CA105}" srcOrd="0" destOrd="0" presId="urn:microsoft.com/office/officeart/2005/8/layout/process2"/>
    <dgm:cxn modelId="{B45FA812-99F7-124E-9222-BC4C31638FD9}" srcId="{66D2F533-1045-BA45-82E7-08D6D68C1410}" destId="{B42B227D-7297-EA44-94D6-8781A67B01D8}" srcOrd="1" destOrd="0" parTransId="{30103DDB-D94F-0B45-8ACD-AFDDCDE351F0}" sibTransId="{4DA7F27F-FF85-2247-98AC-8D06C6FD3561}"/>
    <dgm:cxn modelId="{162597DE-5D6B-5F44-A5BB-9AAC5102D8F6}" type="presOf" srcId="{AAEA972E-AA0B-304E-B9DE-64D03D983C14}" destId="{706893A5-680C-3C45-8BB7-CA544464CED8}" srcOrd="0" destOrd="0" presId="urn:microsoft.com/office/officeart/2005/8/layout/process2"/>
    <dgm:cxn modelId="{D6287F2D-D57D-0043-B8E3-E1EABAFF0011}" srcId="{66D2F533-1045-BA45-82E7-08D6D68C1410}" destId="{99D337BE-785B-6A43-9E4B-BFFA8BF76DB3}" srcOrd="2" destOrd="0" parTransId="{699A9CAD-D30A-2942-B036-9E1915297EF3}" sibTransId="{1A245E82-224A-5343-A600-3095B66E2135}"/>
    <dgm:cxn modelId="{48742D39-CD81-E140-B64C-6C0479566189}" type="presOf" srcId="{4DA7F27F-FF85-2247-98AC-8D06C6FD3561}" destId="{B7F466E1-84A8-CD43-B0E0-7F6D7F4618DA}" srcOrd="1" destOrd="0" presId="urn:microsoft.com/office/officeart/2005/8/layout/process2"/>
    <dgm:cxn modelId="{29DDFFCC-548C-844C-B624-A4EACD7967A1}" type="presOf" srcId="{99D337BE-785B-6A43-9E4B-BFFA8BF76DB3}" destId="{8CE61457-7415-7941-A957-59BD6A73BD92}" srcOrd="0" destOrd="0" presId="urn:microsoft.com/office/officeart/2005/8/layout/process2"/>
    <dgm:cxn modelId="{9C525629-71D7-6C45-BF60-4FB628810832}" srcId="{66D2F533-1045-BA45-82E7-08D6D68C1410}" destId="{AAEA972E-AA0B-304E-B9DE-64D03D983C14}" srcOrd="0" destOrd="0" parTransId="{8EBA226C-FC25-5943-9435-9B592B428A4A}" sibTransId="{E6928D6C-EAFF-6F47-8E41-3428DE662D44}"/>
    <dgm:cxn modelId="{500541C0-D6EB-4E48-B4C7-F085D7D1EE4B}" type="presOf" srcId="{66D2F533-1045-BA45-82E7-08D6D68C1410}" destId="{9A6404DE-C3EC-9A45-9CE2-FB1F2CB5859A}" srcOrd="0" destOrd="0" presId="urn:microsoft.com/office/officeart/2005/8/layout/process2"/>
    <dgm:cxn modelId="{9F81612E-ACCB-264E-BAE3-76CC1FCF42DA}" type="presParOf" srcId="{9A6404DE-C3EC-9A45-9CE2-FB1F2CB5859A}" destId="{706893A5-680C-3C45-8BB7-CA544464CED8}" srcOrd="0" destOrd="0" presId="urn:microsoft.com/office/officeart/2005/8/layout/process2"/>
    <dgm:cxn modelId="{F6504655-1949-A640-8A9E-62465AB85B7B}" type="presParOf" srcId="{9A6404DE-C3EC-9A45-9CE2-FB1F2CB5859A}" destId="{0952B075-9552-304A-9838-F5F74D5CA105}" srcOrd="1" destOrd="0" presId="urn:microsoft.com/office/officeart/2005/8/layout/process2"/>
    <dgm:cxn modelId="{492CD397-20F7-1E46-8C83-82D3FDF4393B}" type="presParOf" srcId="{0952B075-9552-304A-9838-F5F74D5CA105}" destId="{674A392F-EAF2-1042-AAD4-5C23277CA13F}" srcOrd="0" destOrd="0" presId="urn:microsoft.com/office/officeart/2005/8/layout/process2"/>
    <dgm:cxn modelId="{7A4FFC8D-0305-1648-BA41-D5090D173061}" type="presParOf" srcId="{9A6404DE-C3EC-9A45-9CE2-FB1F2CB5859A}" destId="{D4352398-7267-414C-9448-9F6AE9431B3F}" srcOrd="2" destOrd="0" presId="urn:microsoft.com/office/officeart/2005/8/layout/process2"/>
    <dgm:cxn modelId="{D10FEC60-4A0D-4948-B521-777315F6B8A7}" type="presParOf" srcId="{9A6404DE-C3EC-9A45-9CE2-FB1F2CB5859A}" destId="{02C22FDD-C6BA-4A40-AD81-118A92970D99}" srcOrd="3" destOrd="0" presId="urn:microsoft.com/office/officeart/2005/8/layout/process2"/>
    <dgm:cxn modelId="{9DE7B5A2-C9BA-704B-A103-036F5423A981}" type="presParOf" srcId="{02C22FDD-C6BA-4A40-AD81-118A92970D99}" destId="{B7F466E1-84A8-CD43-B0E0-7F6D7F4618DA}" srcOrd="0" destOrd="0" presId="urn:microsoft.com/office/officeart/2005/8/layout/process2"/>
    <dgm:cxn modelId="{5FD6FA6A-3310-E44B-AD22-ECA1FF1C6347}" type="presParOf" srcId="{9A6404DE-C3EC-9A45-9CE2-FB1F2CB5859A}" destId="{8CE61457-7415-7941-A957-59BD6A73BD92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D2F533-1045-BA45-82E7-08D6D68C1410}" type="doc">
      <dgm:prSet loTypeId="urn:microsoft.com/office/officeart/2005/8/layout/process2" loCatId="picture" qsTypeId="urn:microsoft.com/office/officeart/2005/8/quickstyle/simple4" qsCatId="simple" csTypeId="urn:microsoft.com/office/officeart/2005/8/colors/accent1_2" csCatId="accent1" phldr="1"/>
      <dgm:spPr/>
    </dgm:pt>
    <dgm:pt modelId="{AAEA972E-AA0B-304E-B9DE-64D03D983C14}">
      <dgm:prSet phldrT="[文本]"/>
      <dgm:spPr/>
      <dgm:t>
        <a:bodyPr/>
        <a:lstStyle/>
        <a:p>
          <a:r>
            <a:rPr lang="en-US" altLang="en-US" dirty="0" smtClean="0"/>
            <a:t>Dense(128, activation='</a:t>
          </a:r>
          <a:r>
            <a:rPr lang="en-US" altLang="en-US" dirty="0" err="1" smtClean="0"/>
            <a:t>relu</a:t>
          </a:r>
          <a:r>
            <a:rPr lang="en-US" altLang="en-US" smtClean="0"/>
            <a:t>')</a:t>
          </a:r>
          <a:endParaRPr lang="zh-CN" altLang="en-US" dirty="0"/>
        </a:p>
      </dgm:t>
    </dgm:pt>
    <dgm:pt modelId="{8EBA226C-FC25-5943-9435-9B592B428A4A}" type="parTrans" cxnId="{9C525629-71D7-6C45-BF60-4FB628810832}">
      <dgm:prSet/>
      <dgm:spPr/>
      <dgm:t>
        <a:bodyPr/>
        <a:lstStyle/>
        <a:p>
          <a:endParaRPr lang="zh-CN" altLang="en-US"/>
        </a:p>
      </dgm:t>
    </dgm:pt>
    <dgm:pt modelId="{E6928D6C-EAFF-6F47-8E41-3428DE662D44}" type="sibTrans" cxnId="{9C525629-71D7-6C45-BF60-4FB628810832}">
      <dgm:prSet/>
      <dgm:spPr/>
      <dgm:t>
        <a:bodyPr/>
        <a:lstStyle/>
        <a:p>
          <a:endParaRPr lang="zh-CN" altLang="en-US"/>
        </a:p>
      </dgm:t>
    </dgm:pt>
    <dgm:pt modelId="{B42B227D-7297-EA44-94D6-8781A67B01D8}">
      <dgm:prSet phldrT="[文本]"/>
      <dgm:spPr/>
      <dgm:t>
        <a:bodyPr/>
        <a:lstStyle/>
        <a:p>
          <a:r>
            <a:rPr lang="en-US" altLang="en-US" dirty="0" smtClean="0"/>
            <a:t>Dense(64, activation='</a:t>
          </a:r>
          <a:r>
            <a:rPr lang="en-US" altLang="en-US" dirty="0" err="1" smtClean="0"/>
            <a:t>relu</a:t>
          </a:r>
          <a:r>
            <a:rPr lang="en-US" altLang="en-US" dirty="0" smtClean="0"/>
            <a:t>')</a:t>
          </a:r>
          <a:endParaRPr lang="zh-CN" altLang="en-US" dirty="0"/>
        </a:p>
      </dgm:t>
    </dgm:pt>
    <dgm:pt modelId="{30103DDB-D94F-0B45-8ACD-AFDDCDE351F0}" type="parTrans" cxnId="{B45FA812-99F7-124E-9222-BC4C31638FD9}">
      <dgm:prSet/>
      <dgm:spPr/>
      <dgm:t>
        <a:bodyPr/>
        <a:lstStyle/>
        <a:p>
          <a:endParaRPr lang="zh-CN" altLang="en-US"/>
        </a:p>
      </dgm:t>
    </dgm:pt>
    <dgm:pt modelId="{4DA7F27F-FF85-2247-98AC-8D06C6FD3561}" type="sibTrans" cxnId="{B45FA812-99F7-124E-9222-BC4C31638FD9}">
      <dgm:prSet/>
      <dgm:spPr/>
      <dgm:t>
        <a:bodyPr/>
        <a:lstStyle/>
        <a:p>
          <a:endParaRPr lang="zh-CN" altLang="en-US"/>
        </a:p>
      </dgm:t>
    </dgm:pt>
    <dgm:pt modelId="{99D337BE-785B-6A43-9E4B-BFFA8BF76DB3}">
      <dgm:prSet phldrT="[文本]"/>
      <dgm:spPr/>
      <dgm:t>
        <a:bodyPr/>
        <a:lstStyle/>
        <a:p>
          <a:r>
            <a:rPr lang="en-US" altLang="en-US" smtClean="0"/>
            <a:t>Dense(9, '</a:t>
          </a:r>
          <a:r>
            <a:rPr lang="en-US" altLang="en-US" dirty="0" err="1" smtClean="0"/>
            <a:t>softmax</a:t>
          </a:r>
          <a:r>
            <a:rPr lang="en-US" altLang="en-US" dirty="0" smtClean="0"/>
            <a:t>')</a:t>
          </a:r>
          <a:endParaRPr lang="zh-CN" altLang="en-US" dirty="0"/>
        </a:p>
      </dgm:t>
    </dgm:pt>
    <dgm:pt modelId="{699A9CAD-D30A-2942-B036-9E1915297EF3}" type="parTrans" cxnId="{D6287F2D-D57D-0043-B8E3-E1EABAFF0011}">
      <dgm:prSet/>
      <dgm:spPr/>
      <dgm:t>
        <a:bodyPr/>
        <a:lstStyle/>
        <a:p>
          <a:endParaRPr lang="zh-CN" altLang="en-US"/>
        </a:p>
      </dgm:t>
    </dgm:pt>
    <dgm:pt modelId="{1A245E82-224A-5343-A600-3095B66E2135}" type="sibTrans" cxnId="{D6287F2D-D57D-0043-B8E3-E1EABAFF0011}">
      <dgm:prSet/>
      <dgm:spPr/>
      <dgm:t>
        <a:bodyPr/>
        <a:lstStyle/>
        <a:p>
          <a:endParaRPr lang="zh-CN" altLang="en-US"/>
        </a:p>
      </dgm:t>
    </dgm:pt>
    <dgm:pt modelId="{9A6404DE-C3EC-9A45-9CE2-FB1F2CB5859A}" type="pres">
      <dgm:prSet presAssocID="{66D2F533-1045-BA45-82E7-08D6D68C1410}" presName="linearFlow" presStyleCnt="0">
        <dgm:presLayoutVars>
          <dgm:resizeHandles val="exact"/>
        </dgm:presLayoutVars>
      </dgm:prSet>
      <dgm:spPr/>
    </dgm:pt>
    <dgm:pt modelId="{706893A5-680C-3C45-8BB7-CA544464CED8}" type="pres">
      <dgm:prSet presAssocID="{AAEA972E-AA0B-304E-B9DE-64D03D983C1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52B075-9552-304A-9838-F5F74D5CA105}" type="pres">
      <dgm:prSet presAssocID="{E6928D6C-EAFF-6F47-8E41-3428DE662D4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74A392F-EAF2-1042-AAD4-5C23277CA13F}" type="pres">
      <dgm:prSet presAssocID="{E6928D6C-EAFF-6F47-8E41-3428DE662D44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D4352398-7267-414C-9448-9F6AE9431B3F}" type="pres">
      <dgm:prSet presAssocID="{B42B227D-7297-EA44-94D6-8781A67B01D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2C22FDD-C6BA-4A40-AD81-118A92970D99}" type="pres">
      <dgm:prSet presAssocID="{4DA7F27F-FF85-2247-98AC-8D06C6FD356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B7F466E1-84A8-CD43-B0E0-7F6D7F4618DA}" type="pres">
      <dgm:prSet presAssocID="{4DA7F27F-FF85-2247-98AC-8D06C6FD3561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8CE61457-7415-7941-A957-59BD6A73BD92}" type="pres">
      <dgm:prSet presAssocID="{99D337BE-785B-6A43-9E4B-BFFA8BF76DB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7BF613E-2C32-2C44-9BD4-6552E78E1AA3}" type="presOf" srcId="{4DA7F27F-FF85-2247-98AC-8D06C6FD3561}" destId="{02C22FDD-C6BA-4A40-AD81-118A92970D99}" srcOrd="0" destOrd="0" presId="urn:microsoft.com/office/officeart/2005/8/layout/process2"/>
    <dgm:cxn modelId="{988CC1E5-00E0-DF45-AE67-4CD1E84C2C3C}" type="presOf" srcId="{66D2F533-1045-BA45-82E7-08D6D68C1410}" destId="{9A6404DE-C3EC-9A45-9CE2-FB1F2CB5859A}" srcOrd="0" destOrd="0" presId="urn:microsoft.com/office/officeart/2005/8/layout/process2"/>
    <dgm:cxn modelId="{8327CB23-0F7D-5B40-841A-D39D204DF1EE}" type="presOf" srcId="{99D337BE-785B-6A43-9E4B-BFFA8BF76DB3}" destId="{8CE61457-7415-7941-A957-59BD6A73BD92}" srcOrd="0" destOrd="0" presId="urn:microsoft.com/office/officeart/2005/8/layout/process2"/>
    <dgm:cxn modelId="{34CCE289-A97E-2740-B7E4-956FEB551C71}" type="presOf" srcId="{AAEA972E-AA0B-304E-B9DE-64D03D983C14}" destId="{706893A5-680C-3C45-8BB7-CA544464CED8}" srcOrd="0" destOrd="0" presId="urn:microsoft.com/office/officeart/2005/8/layout/process2"/>
    <dgm:cxn modelId="{BF2BBBE9-9067-274F-91F3-1B206480EC74}" type="presOf" srcId="{4DA7F27F-FF85-2247-98AC-8D06C6FD3561}" destId="{B7F466E1-84A8-CD43-B0E0-7F6D7F4618DA}" srcOrd="1" destOrd="0" presId="urn:microsoft.com/office/officeart/2005/8/layout/process2"/>
    <dgm:cxn modelId="{65ECCC32-9609-2449-A01B-F2987D19D0D1}" type="presOf" srcId="{E6928D6C-EAFF-6F47-8E41-3428DE662D44}" destId="{674A392F-EAF2-1042-AAD4-5C23277CA13F}" srcOrd="1" destOrd="0" presId="urn:microsoft.com/office/officeart/2005/8/layout/process2"/>
    <dgm:cxn modelId="{B45FA812-99F7-124E-9222-BC4C31638FD9}" srcId="{66D2F533-1045-BA45-82E7-08D6D68C1410}" destId="{B42B227D-7297-EA44-94D6-8781A67B01D8}" srcOrd="1" destOrd="0" parTransId="{30103DDB-D94F-0B45-8ACD-AFDDCDE351F0}" sibTransId="{4DA7F27F-FF85-2247-98AC-8D06C6FD3561}"/>
    <dgm:cxn modelId="{13AD22B7-84D4-D54C-AAC0-D4C56B303940}" type="presOf" srcId="{E6928D6C-EAFF-6F47-8E41-3428DE662D44}" destId="{0952B075-9552-304A-9838-F5F74D5CA105}" srcOrd="0" destOrd="0" presId="urn:microsoft.com/office/officeart/2005/8/layout/process2"/>
    <dgm:cxn modelId="{D6287F2D-D57D-0043-B8E3-E1EABAFF0011}" srcId="{66D2F533-1045-BA45-82E7-08D6D68C1410}" destId="{99D337BE-785B-6A43-9E4B-BFFA8BF76DB3}" srcOrd="2" destOrd="0" parTransId="{699A9CAD-D30A-2942-B036-9E1915297EF3}" sibTransId="{1A245E82-224A-5343-A600-3095B66E2135}"/>
    <dgm:cxn modelId="{9D1D13C6-4B50-6F4C-ACB7-052F0D1F05FC}" type="presOf" srcId="{B42B227D-7297-EA44-94D6-8781A67B01D8}" destId="{D4352398-7267-414C-9448-9F6AE9431B3F}" srcOrd="0" destOrd="0" presId="urn:microsoft.com/office/officeart/2005/8/layout/process2"/>
    <dgm:cxn modelId="{9C525629-71D7-6C45-BF60-4FB628810832}" srcId="{66D2F533-1045-BA45-82E7-08D6D68C1410}" destId="{AAEA972E-AA0B-304E-B9DE-64D03D983C14}" srcOrd="0" destOrd="0" parTransId="{8EBA226C-FC25-5943-9435-9B592B428A4A}" sibTransId="{E6928D6C-EAFF-6F47-8E41-3428DE662D44}"/>
    <dgm:cxn modelId="{5169E1AA-82D8-C949-833A-053619114BCE}" type="presParOf" srcId="{9A6404DE-C3EC-9A45-9CE2-FB1F2CB5859A}" destId="{706893A5-680C-3C45-8BB7-CA544464CED8}" srcOrd="0" destOrd="0" presId="urn:microsoft.com/office/officeart/2005/8/layout/process2"/>
    <dgm:cxn modelId="{1136C569-19C4-394E-80D2-7481E956EAFC}" type="presParOf" srcId="{9A6404DE-C3EC-9A45-9CE2-FB1F2CB5859A}" destId="{0952B075-9552-304A-9838-F5F74D5CA105}" srcOrd="1" destOrd="0" presId="urn:microsoft.com/office/officeart/2005/8/layout/process2"/>
    <dgm:cxn modelId="{26B33EF9-FBA0-4A49-9E49-23E6AE09A7C8}" type="presParOf" srcId="{0952B075-9552-304A-9838-F5F74D5CA105}" destId="{674A392F-EAF2-1042-AAD4-5C23277CA13F}" srcOrd="0" destOrd="0" presId="urn:microsoft.com/office/officeart/2005/8/layout/process2"/>
    <dgm:cxn modelId="{75EA87C1-DEDD-3041-BE11-7ECA07BB7763}" type="presParOf" srcId="{9A6404DE-C3EC-9A45-9CE2-FB1F2CB5859A}" destId="{D4352398-7267-414C-9448-9F6AE9431B3F}" srcOrd="2" destOrd="0" presId="urn:microsoft.com/office/officeart/2005/8/layout/process2"/>
    <dgm:cxn modelId="{0AA09E29-FE7D-9A44-B6A0-855B645E3DAC}" type="presParOf" srcId="{9A6404DE-C3EC-9A45-9CE2-FB1F2CB5859A}" destId="{02C22FDD-C6BA-4A40-AD81-118A92970D99}" srcOrd="3" destOrd="0" presId="urn:microsoft.com/office/officeart/2005/8/layout/process2"/>
    <dgm:cxn modelId="{B4730834-FB8F-574E-8ACD-18951E40F90E}" type="presParOf" srcId="{02C22FDD-C6BA-4A40-AD81-118A92970D99}" destId="{B7F466E1-84A8-CD43-B0E0-7F6D7F4618DA}" srcOrd="0" destOrd="0" presId="urn:microsoft.com/office/officeart/2005/8/layout/process2"/>
    <dgm:cxn modelId="{19F99FC2-81D7-5443-85C6-8E94B6B52395}" type="presParOf" srcId="{9A6404DE-C3EC-9A45-9CE2-FB1F2CB5859A}" destId="{8CE61457-7415-7941-A957-59BD6A73BD92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15370-9E21-4343-A577-4985C41A0B6E}">
      <dsp:nvSpPr>
        <dsp:cNvPr id="0" name=""/>
        <dsp:cNvSpPr/>
      </dsp:nvSpPr>
      <dsp:spPr>
        <a:xfrm>
          <a:off x="4000" y="1134006"/>
          <a:ext cx="3900487" cy="1560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Semantic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3D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dataset</a:t>
          </a:r>
          <a:endParaRPr lang="en-US" sz="2800" kern="1200" dirty="0"/>
        </a:p>
      </dsp:txBody>
      <dsp:txXfrm>
        <a:off x="4000" y="1134006"/>
        <a:ext cx="3900487" cy="1560194"/>
      </dsp:txXfrm>
    </dsp:sp>
    <dsp:sp modelId="{DE65B54D-BB89-4898-B770-68834B90CB27}">
      <dsp:nvSpPr>
        <dsp:cNvPr id="0" name=""/>
        <dsp:cNvSpPr/>
      </dsp:nvSpPr>
      <dsp:spPr>
        <a:xfrm>
          <a:off x="4000" y="2694201"/>
          <a:ext cx="3900487" cy="34695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/>
            <a:t>The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class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labels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are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{1: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man-made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terrain.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2:natural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terrain.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3: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high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vegetation.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4: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low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vegetation.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5: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building.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6: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hard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scape.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7: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scanning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artefacts.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8: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cars}</a:t>
          </a:r>
          <a:endParaRPr lang="en-US" sz="2800" kern="1200" dirty="0"/>
        </a:p>
      </dsp:txBody>
      <dsp:txXfrm>
        <a:off x="4000" y="2694201"/>
        <a:ext cx="3900487" cy="3469529"/>
      </dsp:txXfrm>
    </dsp:sp>
    <dsp:sp modelId="{E01B3154-0666-4584-9FC4-432DE00CC402}">
      <dsp:nvSpPr>
        <dsp:cNvPr id="0" name=""/>
        <dsp:cNvSpPr/>
      </dsp:nvSpPr>
      <dsp:spPr>
        <a:xfrm>
          <a:off x="4450556" y="1134006"/>
          <a:ext cx="3900487" cy="1560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From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laser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zipped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data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to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point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cloud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format</a:t>
          </a:r>
          <a:endParaRPr lang="en-US" sz="2800" kern="1200" dirty="0"/>
        </a:p>
      </dsp:txBody>
      <dsp:txXfrm>
        <a:off x="4450556" y="1134006"/>
        <a:ext cx="3900487" cy="1560194"/>
      </dsp:txXfrm>
    </dsp:sp>
    <dsp:sp modelId="{6EC96761-7A7E-46B1-9A31-B92F49834D5A}">
      <dsp:nvSpPr>
        <dsp:cNvPr id="0" name=""/>
        <dsp:cNvSpPr/>
      </dsp:nvSpPr>
      <dsp:spPr>
        <a:xfrm>
          <a:off x="4450556" y="2694201"/>
          <a:ext cx="3900487" cy="34695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/>
            <a:t>We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use</a:t>
          </a:r>
          <a:r>
            <a:rPr lang="zh-CN" altLang="en-US" sz="2800" kern="1200" dirty="0" smtClean="0"/>
            <a:t> </a:t>
          </a:r>
          <a:r>
            <a:rPr lang="en-US" altLang="zh-CN" sz="2800" kern="1200" dirty="0" err="1" smtClean="0"/>
            <a:t>lastools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to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convert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.</a:t>
          </a:r>
          <a:r>
            <a:rPr lang="en-US" altLang="zh-CN" sz="2800" kern="1200" dirty="0" err="1" smtClean="0"/>
            <a:t>laz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file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to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ply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format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based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on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which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we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can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implement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point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cloud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library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for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further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feature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extraction.</a:t>
          </a:r>
          <a:endParaRPr lang="en-US" sz="2800" kern="1200" dirty="0"/>
        </a:p>
      </dsp:txBody>
      <dsp:txXfrm>
        <a:off x="4450556" y="2694201"/>
        <a:ext cx="3900487" cy="3469529"/>
      </dsp:txXfrm>
    </dsp:sp>
    <dsp:sp modelId="{64DD6D48-227C-4434-BED8-F49C9D4F4F7E}">
      <dsp:nvSpPr>
        <dsp:cNvPr id="0" name=""/>
        <dsp:cNvSpPr/>
      </dsp:nvSpPr>
      <dsp:spPr>
        <a:xfrm>
          <a:off x="8897112" y="1134006"/>
          <a:ext cx="3900487" cy="1560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Handel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unbalanced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multi-class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data</a:t>
          </a:r>
          <a:endParaRPr lang="en-US" sz="2800" kern="1200" dirty="0"/>
        </a:p>
      </dsp:txBody>
      <dsp:txXfrm>
        <a:off x="8897112" y="1134006"/>
        <a:ext cx="3900487" cy="1560194"/>
      </dsp:txXfrm>
    </dsp:sp>
    <dsp:sp modelId="{98860936-C475-4184-9A9D-2F4B5D8B0BC7}">
      <dsp:nvSpPr>
        <dsp:cNvPr id="0" name=""/>
        <dsp:cNvSpPr/>
      </dsp:nvSpPr>
      <dsp:spPr>
        <a:xfrm>
          <a:off x="8897112" y="2732296"/>
          <a:ext cx="3900487" cy="34695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/>
            <a:t>Based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on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minimum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number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of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elements.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/>
            <a:t>Modify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the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sequence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in-place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by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shuffling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its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contents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to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get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subsampled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training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data.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/>
            <a:t>Use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random</a:t>
          </a:r>
          <a:r>
            <a:rPr lang="zh-CN" altLang="en-US" sz="2800" kern="1200" dirty="0" smtClean="0"/>
            <a:t> </a:t>
          </a:r>
          <a:r>
            <a:rPr lang="en-US" altLang="zh-CN" sz="2800" kern="1200" dirty="0" smtClean="0"/>
            <a:t>selection.</a:t>
          </a:r>
          <a:endParaRPr lang="en-US" sz="2800" kern="1200" dirty="0"/>
        </a:p>
      </dsp:txBody>
      <dsp:txXfrm>
        <a:off x="8897112" y="2732296"/>
        <a:ext cx="3900487" cy="34695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4FA82-603E-4EDB-90A9-1DA699C2C901}">
      <dsp:nvSpPr>
        <dsp:cNvPr id="0" name=""/>
        <dsp:cNvSpPr/>
      </dsp:nvSpPr>
      <dsp:spPr>
        <a:xfrm>
          <a:off x="739854" y="669448"/>
          <a:ext cx="0" cy="6025039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75A52-D924-4818-BEE8-D250047D6B3F}">
      <dsp:nvSpPr>
        <dsp:cNvPr id="0" name=""/>
        <dsp:cNvSpPr/>
      </dsp:nvSpPr>
      <dsp:spPr>
        <a:xfrm>
          <a:off x="907216" y="870283"/>
          <a:ext cx="3168835" cy="2711267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1202" t="4131" r="-1202" b="-4131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BC393-AD16-4772-8402-4ABCB8683B4E}">
      <dsp:nvSpPr>
        <dsp:cNvPr id="0" name=""/>
        <dsp:cNvSpPr/>
      </dsp:nvSpPr>
      <dsp:spPr>
        <a:xfrm>
          <a:off x="907216" y="3581551"/>
          <a:ext cx="3168835" cy="3112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SIFT3D,</a:t>
          </a:r>
          <a:r>
            <a:rPr lang="zh-CN" altLang="en-US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FPFH:</a:t>
          </a:r>
          <a:r>
            <a:rPr lang="zh-CN" altLang="en-US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en-US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dimension </a:t>
          </a:r>
          <a:r>
            <a:rPr lang="en-US" altLang="zh-CN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transform</a:t>
          </a:r>
          <a:r>
            <a:rPr lang="zh-CN" altLang="en-US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and</a:t>
          </a:r>
          <a:r>
            <a:rPr lang="zh-CN" altLang="en-US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f</a:t>
          </a:r>
          <a:r>
            <a:rPr lang="en-US" altLang="en-US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eature</a:t>
          </a:r>
          <a:r>
            <a:rPr lang="zh-CN" altLang="en-US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vector</a:t>
          </a:r>
          <a:r>
            <a:rPr lang="zh-CN" altLang="en-US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en-US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extraction</a:t>
          </a:r>
          <a:endParaRPr lang="en-US" sz="3600" kern="1200" dirty="0"/>
        </a:p>
      </dsp:txBody>
      <dsp:txXfrm>
        <a:off x="907216" y="3581551"/>
        <a:ext cx="3168835" cy="3112936"/>
      </dsp:txXfrm>
    </dsp:sp>
    <dsp:sp modelId="{770E20EC-6929-4A45-99D5-285545E37892}">
      <dsp:nvSpPr>
        <dsp:cNvPr id="0" name=""/>
        <dsp:cNvSpPr/>
      </dsp:nvSpPr>
      <dsp:spPr>
        <a:xfrm>
          <a:off x="739854" y="0"/>
          <a:ext cx="3347244" cy="669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Step 1</a:t>
          </a:r>
          <a:endParaRPr lang="en-US" sz="3600" kern="1200" dirty="0"/>
        </a:p>
      </dsp:txBody>
      <dsp:txXfrm>
        <a:off x="739854" y="0"/>
        <a:ext cx="3347244" cy="669448"/>
      </dsp:txXfrm>
    </dsp:sp>
    <dsp:sp modelId="{6806A88B-ACCD-4689-BA2C-F1412EF73B42}">
      <dsp:nvSpPr>
        <dsp:cNvPr id="0" name=""/>
        <dsp:cNvSpPr/>
      </dsp:nvSpPr>
      <dsp:spPr>
        <a:xfrm>
          <a:off x="4727178" y="669448"/>
          <a:ext cx="0" cy="6025039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3BA09B-A748-477B-98A1-FEDE95925694}">
      <dsp:nvSpPr>
        <dsp:cNvPr id="0" name=""/>
        <dsp:cNvSpPr/>
      </dsp:nvSpPr>
      <dsp:spPr>
        <a:xfrm>
          <a:off x="4894540" y="870283"/>
          <a:ext cx="3168835" cy="2711267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10939-5D65-4F5C-894F-F86C706A7A1C}">
      <dsp:nvSpPr>
        <dsp:cNvPr id="0" name=""/>
        <dsp:cNvSpPr/>
      </dsp:nvSpPr>
      <dsp:spPr>
        <a:xfrm>
          <a:off x="4894540" y="3581551"/>
          <a:ext cx="3168835" cy="3112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/>
            <a:t>network</a:t>
          </a:r>
          <a:r>
            <a:rPr lang="zh-CN" altLang="en-US" sz="3600" kern="1200" dirty="0" smtClean="0"/>
            <a:t> </a:t>
          </a:r>
          <a:r>
            <a:rPr lang="en-US" altLang="zh-CN" sz="3600" kern="1200" dirty="0" smtClean="0"/>
            <a:t>for</a:t>
          </a:r>
          <a:r>
            <a:rPr lang="zh-CN" altLang="en-US" sz="3600" kern="1200" dirty="0" smtClean="0"/>
            <a:t> </a:t>
          </a:r>
          <a:r>
            <a:rPr lang="en-US" altLang="zh-CN" sz="3600" kern="1200" dirty="0" smtClean="0"/>
            <a:t>point</a:t>
          </a:r>
          <a:r>
            <a:rPr lang="zh-CN" altLang="en-US" sz="3600" kern="1200" dirty="0" smtClean="0"/>
            <a:t> </a:t>
          </a:r>
          <a:r>
            <a:rPr lang="en-US" altLang="zh-CN" sz="3600" kern="1200" dirty="0" smtClean="0"/>
            <a:t>level</a:t>
          </a:r>
          <a:r>
            <a:rPr lang="zh-CN" altLang="en-US" sz="3600" kern="1200" dirty="0" smtClean="0"/>
            <a:t> </a:t>
          </a:r>
          <a:r>
            <a:rPr lang="en-US" altLang="zh-CN" sz="3600" kern="1200" dirty="0" smtClean="0"/>
            <a:t>classification</a:t>
          </a:r>
          <a:endParaRPr lang="en-US" sz="3600" kern="1200" dirty="0"/>
        </a:p>
      </dsp:txBody>
      <dsp:txXfrm>
        <a:off x="4894540" y="3581551"/>
        <a:ext cx="3168835" cy="3112936"/>
      </dsp:txXfrm>
    </dsp:sp>
    <dsp:sp modelId="{16EEE8E2-3D18-44F6-B04A-3D59841E4FA8}">
      <dsp:nvSpPr>
        <dsp:cNvPr id="0" name=""/>
        <dsp:cNvSpPr/>
      </dsp:nvSpPr>
      <dsp:spPr>
        <a:xfrm>
          <a:off x="4727178" y="0"/>
          <a:ext cx="3347244" cy="669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Step 2</a:t>
          </a:r>
          <a:endParaRPr lang="en-US" sz="3600" kern="1200" dirty="0"/>
        </a:p>
      </dsp:txBody>
      <dsp:txXfrm>
        <a:off x="4727178" y="0"/>
        <a:ext cx="3347244" cy="669448"/>
      </dsp:txXfrm>
    </dsp:sp>
    <dsp:sp modelId="{7F77031C-84AF-49FA-B2E3-6B22E2F49F2B}">
      <dsp:nvSpPr>
        <dsp:cNvPr id="0" name=""/>
        <dsp:cNvSpPr/>
      </dsp:nvSpPr>
      <dsp:spPr>
        <a:xfrm>
          <a:off x="8714502" y="669448"/>
          <a:ext cx="0" cy="6025039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EA8A3-BC3B-493E-88CC-A57435CCDC96}">
      <dsp:nvSpPr>
        <dsp:cNvPr id="0" name=""/>
        <dsp:cNvSpPr/>
      </dsp:nvSpPr>
      <dsp:spPr>
        <a:xfrm>
          <a:off x="8881864" y="870283"/>
          <a:ext cx="3168835" cy="27112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06ADE-C892-44D3-AB90-0EE941CCA21D}">
      <dsp:nvSpPr>
        <dsp:cNvPr id="0" name=""/>
        <dsp:cNvSpPr/>
      </dsp:nvSpPr>
      <dsp:spPr>
        <a:xfrm>
          <a:off x="8881864" y="3581551"/>
          <a:ext cx="3168835" cy="3112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Project</a:t>
          </a:r>
          <a:r>
            <a:rPr lang="zh-CN" altLang="en-US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labeled</a:t>
          </a:r>
          <a:r>
            <a:rPr lang="zh-CN" altLang="en-US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data</a:t>
          </a:r>
          <a:r>
            <a:rPr lang="zh-CN" altLang="en-US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to</a:t>
          </a:r>
          <a:r>
            <a:rPr lang="zh-CN" altLang="en-US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reform</a:t>
          </a:r>
          <a:r>
            <a:rPr lang="zh-CN" altLang="en-US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3D</a:t>
          </a:r>
          <a:r>
            <a:rPr lang="zh-CN" altLang="en-US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point</a:t>
          </a:r>
          <a:r>
            <a:rPr lang="zh-CN" altLang="en-US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cloud</a:t>
          </a:r>
          <a:r>
            <a:rPr lang="zh-CN" altLang="en-US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for</a:t>
          </a:r>
          <a:r>
            <a:rPr lang="zh-CN" altLang="en-US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color</a:t>
          </a:r>
          <a:r>
            <a:rPr lang="zh-CN" altLang="en-US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zh-CN" sz="36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visualization</a:t>
          </a:r>
          <a:endParaRPr lang="en-US" sz="3600" kern="1200" dirty="0"/>
        </a:p>
      </dsp:txBody>
      <dsp:txXfrm>
        <a:off x="8881864" y="3581551"/>
        <a:ext cx="3168835" cy="3112936"/>
      </dsp:txXfrm>
    </dsp:sp>
    <dsp:sp modelId="{B3686B38-0C87-411A-9F82-923E333643FB}">
      <dsp:nvSpPr>
        <dsp:cNvPr id="0" name=""/>
        <dsp:cNvSpPr/>
      </dsp:nvSpPr>
      <dsp:spPr>
        <a:xfrm>
          <a:off x="8714502" y="0"/>
          <a:ext cx="3347244" cy="669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Step 3</a:t>
          </a:r>
          <a:endParaRPr lang="en-US" sz="3600" kern="1200" dirty="0"/>
        </a:p>
      </dsp:txBody>
      <dsp:txXfrm>
        <a:off x="8714502" y="0"/>
        <a:ext cx="3347244" cy="6694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DDC903-DCF1-6947-A05A-0013C4C13A30}">
      <dsp:nvSpPr>
        <dsp:cNvPr id="0" name=""/>
        <dsp:cNvSpPr/>
      </dsp:nvSpPr>
      <dsp:spPr>
        <a:xfrm>
          <a:off x="4096" y="37534"/>
          <a:ext cx="3994428" cy="15254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4400" kern="1200" dirty="0" smtClean="0"/>
            <a:t>Feature </a:t>
          </a:r>
          <a:r>
            <a:rPr lang="en-US" altLang="zh-CN" sz="4400" kern="1200" dirty="0" smtClean="0"/>
            <a:t>E</a:t>
          </a:r>
          <a:r>
            <a:rPr lang="en-US" altLang="en-US" sz="4400" kern="1200" dirty="0" smtClean="0"/>
            <a:t>xtraction</a:t>
          </a:r>
          <a:endParaRPr lang="zh-CN" altLang="en-US" sz="4400" kern="1200" dirty="0"/>
        </a:p>
      </dsp:txBody>
      <dsp:txXfrm>
        <a:off x="4096" y="37534"/>
        <a:ext cx="3994428" cy="1525458"/>
      </dsp:txXfrm>
    </dsp:sp>
    <dsp:sp modelId="{3A4086F9-C2B1-FB44-9502-58B1BFF2D50C}">
      <dsp:nvSpPr>
        <dsp:cNvPr id="0" name=""/>
        <dsp:cNvSpPr/>
      </dsp:nvSpPr>
      <dsp:spPr>
        <a:xfrm>
          <a:off x="4096" y="1562993"/>
          <a:ext cx="3994428" cy="3019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312928" bIns="352044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4400" kern="1200" dirty="0" smtClean="0"/>
            <a:t>Dimension</a:t>
          </a:r>
          <a:endParaRPr lang="zh-CN" altLang="en-US" sz="4400" kern="1200" dirty="0"/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4400" kern="1200" dirty="0" smtClean="0"/>
            <a:t>GRB</a:t>
          </a:r>
          <a:r>
            <a:rPr lang="zh-CN" altLang="en-US" sz="4400" kern="1200" dirty="0" smtClean="0"/>
            <a:t> </a:t>
          </a:r>
          <a:r>
            <a:rPr lang="en-US" altLang="zh-CN" sz="4400" kern="1200" dirty="0" smtClean="0"/>
            <a:t>feature</a:t>
          </a:r>
          <a:endParaRPr lang="zh-CN" altLang="en-US" sz="4400" kern="1200" dirty="0"/>
        </a:p>
      </dsp:txBody>
      <dsp:txXfrm>
        <a:off x="4096" y="1562993"/>
        <a:ext cx="3994428" cy="3019500"/>
      </dsp:txXfrm>
    </dsp:sp>
    <dsp:sp modelId="{8933B6BF-8E2A-1F44-9DEA-87456F3FE9A6}">
      <dsp:nvSpPr>
        <dsp:cNvPr id="0" name=""/>
        <dsp:cNvSpPr/>
      </dsp:nvSpPr>
      <dsp:spPr>
        <a:xfrm>
          <a:off x="4557745" y="37534"/>
          <a:ext cx="3994428" cy="15254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kern="1200" dirty="0" smtClean="0"/>
            <a:t>Network</a:t>
          </a:r>
          <a:r>
            <a:rPr lang="zh-CN" altLang="en-US" sz="4400" kern="1200" dirty="0" smtClean="0"/>
            <a:t> </a:t>
          </a:r>
          <a:r>
            <a:rPr lang="en-US" altLang="zh-CN" sz="4400" kern="1200" dirty="0" smtClean="0"/>
            <a:t>Design</a:t>
          </a:r>
          <a:endParaRPr lang="zh-CN" altLang="en-US" sz="4400" kern="1200" dirty="0"/>
        </a:p>
      </dsp:txBody>
      <dsp:txXfrm>
        <a:off x="4557745" y="37534"/>
        <a:ext cx="3994428" cy="1525458"/>
      </dsp:txXfrm>
    </dsp:sp>
    <dsp:sp modelId="{F728AC38-7F81-C348-970F-1CE68CE7CFFD}">
      <dsp:nvSpPr>
        <dsp:cNvPr id="0" name=""/>
        <dsp:cNvSpPr/>
      </dsp:nvSpPr>
      <dsp:spPr>
        <a:xfrm>
          <a:off x="4557745" y="1562993"/>
          <a:ext cx="3994428" cy="3019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312928" bIns="352044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4400" kern="1200" dirty="0" smtClean="0"/>
            <a:t>Bypass</a:t>
          </a:r>
          <a:endParaRPr lang="zh-CN" altLang="en-US" sz="4400" kern="1200" dirty="0"/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4400" kern="1200" dirty="0" smtClean="0"/>
            <a:t>Depth</a:t>
          </a:r>
          <a:endParaRPr lang="zh-CN" altLang="en-US" sz="4400" kern="1200" dirty="0"/>
        </a:p>
      </dsp:txBody>
      <dsp:txXfrm>
        <a:off x="4557745" y="1562993"/>
        <a:ext cx="3994428" cy="3019500"/>
      </dsp:txXfrm>
    </dsp:sp>
    <dsp:sp modelId="{442E6469-E0A8-C049-BF90-9BAAC2D3CBC9}">
      <dsp:nvSpPr>
        <dsp:cNvPr id="0" name=""/>
        <dsp:cNvSpPr/>
      </dsp:nvSpPr>
      <dsp:spPr>
        <a:xfrm>
          <a:off x="9111394" y="37534"/>
          <a:ext cx="3994428" cy="15254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kern="1200" dirty="0" smtClean="0"/>
            <a:t>Dataset</a:t>
          </a:r>
          <a:r>
            <a:rPr lang="zh-CN" altLang="en-US" sz="4400" kern="1200" baseline="0" dirty="0" smtClean="0"/>
            <a:t> </a:t>
          </a:r>
          <a:r>
            <a:rPr lang="en-US" altLang="zh-CN" sz="4400" kern="1200" baseline="0" dirty="0" smtClean="0"/>
            <a:t>P</a:t>
          </a:r>
          <a:r>
            <a:rPr lang="en-US" altLang="en-US" sz="4400" kern="1200" baseline="0" dirty="0" smtClean="0"/>
            <a:t>arameter</a:t>
          </a:r>
          <a:endParaRPr lang="zh-CN" altLang="en-US" sz="4400" kern="1200" dirty="0"/>
        </a:p>
      </dsp:txBody>
      <dsp:txXfrm>
        <a:off x="9111394" y="37534"/>
        <a:ext cx="3994428" cy="1525458"/>
      </dsp:txXfrm>
    </dsp:sp>
    <dsp:sp modelId="{DCC84BF2-DEF0-EF43-9EDC-70083B09CC63}">
      <dsp:nvSpPr>
        <dsp:cNvPr id="0" name=""/>
        <dsp:cNvSpPr/>
      </dsp:nvSpPr>
      <dsp:spPr>
        <a:xfrm>
          <a:off x="9111394" y="1562993"/>
          <a:ext cx="3994428" cy="3019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312928" bIns="352044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4400" kern="1200" dirty="0" smtClean="0"/>
            <a:t>Point</a:t>
          </a:r>
          <a:r>
            <a:rPr lang="zh-CN" altLang="en-US" sz="4400" kern="1200" dirty="0" smtClean="0"/>
            <a:t> </a:t>
          </a:r>
          <a:r>
            <a:rPr lang="en-US" altLang="zh-CN" sz="4400" kern="1200" dirty="0" smtClean="0"/>
            <a:t>cloud</a:t>
          </a:r>
          <a:r>
            <a:rPr lang="zh-CN" altLang="en-US" sz="4400" kern="1200" baseline="0" dirty="0" smtClean="0"/>
            <a:t> </a:t>
          </a:r>
          <a:r>
            <a:rPr lang="en-US" altLang="zh-CN" sz="4400" kern="1200" baseline="0" dirty="0" smtClean="0"/>
            <a:t>sampling</a:t>
          </a:r>
          <a:r>
            <a:rPr lang="zh-CN" altLang="en-US" sz="4400" kern="1200" baseline="0" dirty="0" smtClean="0"/>
            <a:t> </a:t>
          </a:r>
          <a:r>
            <a:rPr lang="en-US" altLang="zh-CN" sz="4400" kern="1200" baseline="0" dirty="0" smtClean="0"/>
            <a:t>rate</a:t>
          </a:r>
          <a:endParaRPr lang="zh-CN" altLang="en-US" sz="4400" kern="1200" dirty="0"/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4400" kern="1200" dirty="0" smtClean="0"/>
            <a:t>Training</a:t>
          </a:r>
          <a:r>
            <a:rPr lang="zh-CN" altLang="en-US" sz="4400" kern="1200" dirty="0" smtClean="0"/>
            <a:t> </a:t>
          </a:r>
          <a:r>
            <a:rPr lang="en-US" altLang="zh-CN" sz="4400" kern="1200" dirty="0" smtClean="0"/>
            <a:t>set</a:t>
          </a:r>
          <a:r>
            <a:rPr lang="zh-CN" altLang="en-US" sz="4400" kern="1200" dirty="0" smtClean="0"/>
            <a:t> </a:t>
          </a:r>
          <a:r>
            <a:rPr lang="en-US" altLang="zh-CN" sz="4400" kern="1200" dirty="0" smtClean="0"/>
            <a:t>size</a:t>
          </a:r>
          <a:endParaRPr lang="zh-CN" altLang="en-US" sz="4400" kern="1200" dirty="0"/>
        </a:p>
      </dsp:txBody>
      <dsp:txXfrm>
        <a:off x="9111394" y="1562993"/>
        <a:ext cx="3994428" cy="3019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F70BB-A85B-464D-AAC1-8EA65ADF7D5C}">
      <dsp:nvSpPr>
        <dsp:cNvPr id="0" name=""/>
        <dsp:cNvSpPr/>
      </dsp:nvSpPr>
      <dsp:spPr>
        <a:xfrm>
          <a:off x="0" y="643043"/>
          <a:ext cx="12801600" cy="2260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3546" tIns="853948" rIns="993546" bIns="291592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4100" kern="1200" dirty="0" smtClean="0"/>
            <a:t>3D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position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information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is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transferred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into</a:t>
          </a:r>
          <a:r>
            <a:rPr lang="zh-CN" altLang="en-US" sz="4100" kern="1200" dirty="0" smtClean="0"/>
            <a:t> 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feature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vector</a:t>
          </a:r>
          <a:endParaRPr lang="zh-CN" altLang="en-US" sz="4100" kern="1200" dirty="0"/>
        </a:p>
      </dsp:txBody>
      <dsp:txXfrm>
        <a:off x="0" y="643043"/>
        <a:ext cx="12801600" cy="2260125"/>
      </dsp:txXfrm>
    </dsp:sp>
    <dsp:sp modelId="{BD4CB7B3-8139-1A43-B963-F412A70AE069}">
      <dsp:nvSpPr>
        <dsp:cNvPr id="0" name=""/>
        <dsp:cNvSpPr/>
      </dsp:nvSpPr>
      <dsp:spPr>
        <a:xfrm>
          <a:off x="640080" y="37883"/>
          <a:ext cx="8961120" cy="121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8709" tIns="0" rIns="338709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100" kern="1200" dirty="0" smtClean="0"/>
            <a:t>Point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level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standalone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shape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outline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prediction</a:t>
          </a:r>
          <a:endParaRPr lang="zh-CN" altLang="en-US" sz="4100" kern="1200" dirty="0"/>
        </a:p>
      </dsp:txBody>
      <dsp:txXfrm>
        <a:off x="699163" y="96966"/>
        <a:ext cx="8842954" cy="1092154"/>
      </dsp:txXfrm>
    </dsp:sp>
    <dsp:sp modelId="{0A33D7A1-B341-5A48-9AC9-2A1B4924ED28}">
      <dsp:nvSpPr>
        <dsp:cNvPr id="0" name=""/>
        <dsp:cNvSpPr/>
      </dsp:nvSpPr>
      <dsp:spPr>
        <a:xfrm>
          <a:off x="0" y="3729729"/>
          <a:ext cx="12801600" cy="2260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3546" tIns="853948" rIns="993546" bIns="291592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4100" kern="1200" dirty="0" smtClean="0"/>
            <a:t>Simple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architecture,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small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model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size,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short</a:t>
          </a:r>
          <a:r>
            <a:rPr lang="zh-CN" altLang="en-US" sz="4100" kern="1200" smtClean="0"/>
            <a:t> </a:t>
          </a:r>
          <a:r>
            <a:rPr lang="en-US" altLang="zh-CN" sz="4100" kern="1200" baseline="0" smtClean="0"/>
            <a:t>training</a:t>
          </a:r>
          <a:r>
            <a:rPr lang="zh-CN" altLang="en-US" sz="4100" kern="1200" baseline="0" dirty="0" smtClean="0"/>
            <a:t> </a:t>
          </a:r>
          <a:r>
            <a:rPr lang="en-US" altLang="zh-CN" sz="4100" kern="1200" baseline="0" dirty="0" smtClean="0"/>
            <a:t>time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with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decent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accuracy</a:t>
          </a:r>
          <a:endParaRPr lang="zh-CN" altLang="en-US" sz="4100" kern="1200" dirty="0"/>
        </a:p>
      </dsp:txBody>
      <dsp:txXfrm>
        <a:off x="0" y="3729729"/>
        <a:ext cx="12801600" cy="2260125"/>
      </dsp:txXfrm>
    </dsp:sp>
    <dsp:sp modelId="{1D2A2205-A383-124E-B217-0E38D6B71B41}">
      <dsp:nvSpPr>
        <dsp:cNvPr id="0" name=""/>
        <dsp:cNvSpPr/>
      </dsp:nvSpPr>
      <dsp:spPr>
        <a:xfrm>
          <a:off x="640080" y="3124569"/>
          <a:ext cx="8961120" cy="121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8709" tIns="0" rIns="338709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100" kern="1200" dirty="0" smtClean="0"/>
            <a:t>Neural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network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with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vector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as</a:t>
          </a:r>
          <a:r>
            <a:rPr lang="zh-CN" altLang="en-US" sz="4100" kern="1200" dirty="0" smtClean="0"/>
            <a:t> </a:t>
          </a:r>
          <a:r>
            <a:rPr lang="en-US" altLang="zh-CN" sz="4100" kern="1200" dirty="0" smtClean="0"/>
            <a:t>input</a:t>
          </a:r>
          <a:r>
            <a:rPr lang="zh-CN" altLang="en-US" sz="4100" kern="1200" dirty="0" smtClean="0"/>
            <a:t> </a:t>
          </a:r>
          <a:endParaRPr lang="zh-CN" altLang="en-US" sz="4100" kern="1200" dirty="0"/>
        </a:p>
      </dsp:txBody>
      <dsp:txXfrm>
        <a:off x="699163" y="3183652"/>
        <a:ext cx="8842954" cy="10921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893A5-680C-3C45-8BB7-CA544464CED8}">
      <dsp:nvSpPr>
        <dsp:cNvPr id="0" name=""/>
        <dsp:cNvSpPr/>
      </dsp:nvSpPr>
      <dsp:spPr>
        <a:xfrm>
          <a:off x="5257257" y="0"/>
          <a:ext cx="3209422" cy="1783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3300" kern="1200" dirty="0" smtClean="0"/>
            <a:t>Dense(512, activation='</a:t>
          </a:r>
          <a:r>
            <a:rPr lang="en-US" altLang="en-US" sz="3300" kern="1200" dirty="0" err="1" smtClean="0"/>
            <a:t>relu</a:t>
          </a:r>
          <a:r>
            <a:rPr lang="en-US" altLang="en-US" sz="3300" kern="1200" dirty="0" smtClean="0"/>
            <a:t>'</a:t>
          </a:r>
          <a:r>
            <a:rPr lang="en-US" altLang="zh-CN" sz="3300" kern="1200" dirty="0" smtClean="0"/>
            <a:t>)</a:t>
          </a:r>
          <a:endParaRPr lang="zh-CN" altLang="en-US" sz="3300" kern="1200" dirty="0"/>
        </a:p>
      </dsp:txBody>
      <dsp:txXfrm>
        <a:off x="5309480" y="52223"/>
        <a:ext cx="3104976" cy="1678566"/>
      </dsp:txXfrm>
    </dsp:sp>
    <dsp:sp modelId="{0952B075-9552-304A-9838-F5F74D5CA105}">
      <dsp:nvSpPr>
        <dsp:cNvPr id="0" name=""/>
        <dsp:cNvSpPr/>
      </dsp:nvSpPr>
      <dsp:spPr>
        <a:xfrm rot="5400000">
          <a:off x="6527654" y="1827588"/>
          <a:ext cx="668629" cy="8023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700" kern="1200"/>
        </a:p>
      </dsp:txBody>
      <dsp:txXfrm rot="-5400000">
        <a:off x="6621263" y="1894451"/>
        <a:ext cx="481413" cy="468040"/>
      </dsp:txXfrm>
    </dsp:sp>
    <dsp:sp modelId="{D4352398-7267-414C-9448-9F6AE9431B3F}">
      <dsp:nvSpPr>
        <dsp:cNvPr id="0" name=""/>
        <dsp:cNvSpPr/>
      </dsp:nvSpPr>
      <dsp:spPr>
        <a:xfrm>
          <a:off x="5257257" y="2674519"/>
          <a:ext cx="3209422" cy="1783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3300" kern="1200" dirty="0" smtClean="0"/>
            <a:t>Dense(512, activation='</a:t>
          </a:r>
          <a:r>
            <a:rPr lang="en-US" altLang="en-US" sz="3300" kern="1200" dirty="0" err="1" smtClean="0"/>
            <a:t>relu</a:t>
          </a:r>
          <a:r>
            <a:rPr lang="en-US" altLang="en-US" sz="3300" kern="1200" dirty="0" smtClean="0"/>
            <a:t>')</a:t>
          </a:r>
          <a:endParaRPr lang="zh-CN" altLang="en-US" sz="3300" kern="1200" dirty="0"/>
        </a:p>
      </dsp:txBody>
      <dsp:txXfrm>
        <a:off x="5309480" y="2726742"/>
        <a:ext cx="3104976" cy="1678566"/>
      </dsp:txXfrm>
    </dsp:sp>
    <dsp:sp modelId="{02C22FDD-C6BA-4A40-AD81-118A92970D99}">
      <dsp:nvSpPr>
        <dsp:cNvPr id="0" name=""/>
        <dsp:cNvSpPr/>
      </dsp:nvSpPr>
      <dsp:spPr>
        <a:xfrm rot="5400000">
          <a:off x="6527654" y="4502107"/>
          <a:ext cx="668629" cy="8023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700" kern="1200"/>
        </a:p>
      </dsp:txBody>
      <dsp:txXfrm rot="-5400000">
        <a:off x="6621263" y="4568970"/>
        <a:ext cx="481413" cy="468040"/>
      </dsp:txXfrm>
    </dsp:sp>
    <dsp:sp modelId="{8CE61457-7415-7941-A957-59BD6A73BD92}">
      <dsp:nvSpPr>
        <dsp:cNvPr id="0" name=""/>
        <dsp:cNvSpPr/>
      </dsp:nvSpPr>
      <dsp:spPr>
        <a:xfrm>
          <a:off x="5257257" y="5349038"/>
          <a:ext cx="3209422" cy="1783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3300" kern="1200" dirty="0" smtClean="0"/>
            <a:t>Dense(256, activation='</a:t>
          </a:r>
          <a:r>
            <a:rPr lang="en-US" altLang="en-US" sz="3300" kern="1200" dirty="0" err="1" smtClean="0"/>
            <a:t>relu</a:t>
          </a:r>
          <a:r>
            <a:rPr lang="en-US" altLang="en-US" sz="3300" kern="1200" dirty="0" smtClean="0"/>
            <a:t>')</a:t>
          </a:r>
          <a:endParaRPr lang="zh-CN" altLang="en-US" sz="3300" kern="1200" dirty="0"/>
        </a:p>
      </dsp:txBody>
      <dsp:txXfrm>
        <a:off x="5309480" y="5401261"/>
        <a:ext cx="3104976" cy="16785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893A5-680C-3C45-8BB7-CA544464CED8}">
      <dsp:nvSpPr>
        <dsp:cNvPr id="0" name=""/>
        <dsp:cNvSpPr/>
      </dsp:nvSpPr>
      <dsp:spPr>
        <a:xfrm>
          <a:off x="5257257" y="0"/>
          <a:ext cx="3209422" cy="1783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3300" kern="1200" dirty="0" smtClean="0"/>
            <a:t>Dense(128, activation='</a:t>
          </a:r>
          <a:r>
            <a:rPr lang="en-US" altLang="en-US" sz="3300" kern="1200" dirty="0" err="1" smtClean="0"/>
            <a:t>relu</a:t>
          </a:r>
          <a:r>
            <a:rPr lang="en-US" altLang="en-US" sz="3300" kern="1200" smtClean="0"/>
            <a:t>')</a:t>
          </a:r>
          <a:endParaRPr lang="zh-CN" altLang="en-US" sz="3300" kern="1200" dirty="0"/>
        </a:p>
      </dsp:txBody>
      <dsp:txXfrm>
        <a:off x="5309480" y="52223"/>
        <a:ext cx="3104976" cy="1678566"/>
      </dsp:txXfrm>
    </dsp:sp>
    <dsp:sp modelId="{0952B075-9552-304A-9838-F5F74D5CA105}">
      <dsp:nvSpPr>
        <dsp:cNvPr id="0" name=""/>
        <dsp:cNvSpPr/>
      </dsp:nvSpPr>
      <dsp:spPr>
        <a:xfrm rot="5400000">
          <a:off x="6527654" y="1827588"/>
          <a:ext cx="668629" cy="8023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700" kern="1200"/>
        </a:p>
      </dsp:txBody>
      <dsp:txXfrm rot="-5400000">
        <a:off x="6621263" y="1894451"/>
        <a:ext cx="481413" cy="468040"/>
      </dsp:txXfrm>
    </dsp:sp>
    <dsp:sp modelId="{D4352398-7267-414C-9448-9F6AE9431B3F}">
      <dsp:nvSpPr>
        <dsp:cNvPr id="0" name=""/>
        <dsp:cNvSpPr/>
      </dsp:nvSpPr>
      <dsp:spPr>
        <a:xfrm>
          <a:off x="5257257" y="2674519"/>
          <a:ext cx="3209422" cy="1783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3300" kern="1200" dirty="0" smtClean="0"/>
            <a:t>Dense(64, activation='</a:t>
          </a:r>
          <a:r>
            <a:rPr lang="en-US" altLang="en-US" sz="3300" kern="1200" dirty="0" err="1" smtClean="0"/>
            <a:t>relu</a:t>
          </a:r>
          <a:r>
            <a:rPr lang="en-US" altLang="en-US" sz="3300" kern="1200" dirty="0" smtClean="0"/>
            <a:t>')</a:t>
          </a:r>
          <a:endParaRPr lang="zh-CN" altLang="en-US" sz="3300" kern="1200" dirty="0"/>
        </a:p>
      </dsp:txBody>
      <dsp:txXfrm>
        <a:off x="5309480" y="2726742"/>
        <a:ext cx="3104976" cy="1678566"/>
      </dsp:txXfrm>
    </dsp:sp>
    <dsp:sp modelId="{02C22FDD-C6BA-4A40-AD81-118A92970D99}">
      <dsp:nvSpPr>
        <dsp:cNvPr id="0" name=""/>
        <dsp:cNvSpPr/>
      </dsp:nvSpPr>
      <dsp:spPr>
        <a:xfrm rot="5400000">
          <a:off x="6527654" y="4502107"/>
          <a:ext cx="668629" cy="8023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700" kern="1200"/>
        </a:p>
      </dsp:txBody>
      <dsp:txXfrm rot="-5400000">
        <a:off x="6621263" y="4568970"/>
        <a:ext cx="481413" cy="468040"/>
      </dsp:txXfrm>
    </dsp:sp>
    <dsp:sp modelId="{8CE61457-7415-7941-A957-59BD6A73BD92}">
      <dsp:nvSpPr>
        <dsp:cNvPr id="0" name=""/>
        <dsp:cNvSpPr/>
      </dsp:nvSpPr>
      <dsp:spPr>
        <a:xfrm>
          <a:off x="5257257" y="5349038"/>
          <a:ext cx="3209422" cy="1783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3300" kern="1200" smtClean="0"/>
            <a:t>Dense(9, '</a:t>
          </a:r>
          <a:r>
            <a:rPr lang="en-US" altLang="en-US" sz="3300" kern="1200" dirty="0" err="1" smtClean="0"/>
            <a:t>softmax</a:t>
          </a:r>
          <a:r>
            <a:rPr lang="en-US" altLang="en-US" sz="3300" kern="1200" dirty="0" smtClean="0"/>
            <a:t>')</a:t>
          </a:r>
          <a:endParaRPr lang="zh-CN" altLang="en-US" sz="3300" kern="1200" dirty="0"/>
        </a:p>
      </dsp:txBody>
      <dsp:txXfrm>
        <a:off x="5309480" y="5401261"/>
        <a:ext cx="3104976" cy="1678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5/7/17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5/7/17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90752" y="11456371"/>
            <a:ext cx="33309696" cy="7900416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16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703" y="20892211"/>
            <a:ext cx="24485803" cy="595149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91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194560" indent="0" algn="ctr">
              <a:buNone/>
              <a:defRPr sz="912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151203" y="4498848"/>
            <a:ext cx="5059037" cy="239207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09021" y="4498848"/>
            <a:ext cx="22637635" cy="239207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structions"/>
          <p:cNvSpPr/>
          <p:nvPr userDrawn="1"/>
        </p:nvSpPr>
        <p:spPr>
          <a:xfrm>
            <a:off x="44302680" y="-1"/>
            <a:ext cx="12447270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t"/>
          <a:lstStyle/>
          <a:p>
            <a:pPr lvl="0">
              <a:spcBef>
                <a:spcPts val="1200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0"/>
              </a:spcBef>
            </a:pP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0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formatted for you.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add or remove bullet points from text, 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click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Bullets button on the Home tab.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or body text, 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make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instead of ours? No problem!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Just click a picture, press the Delete key, then click the icon to add your picture.</a:t>
            </a:r>
            <a:endParaRPr sz="66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1158240" y="4093905"/>
            <a:ext cx="30174412" cy="64633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669280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 hasCustomPrompt="1"/>
          </p:nvPr>
        </p:nvSpPr>
        <p:spPr bwMode="ltGray">
          <a:xfrm>
            <a:off x="1143000" y="7114032"/>
            <a:ext cx="12801600" cy="2732574"/>
          </a:xfr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4400" baseline="0"/>
            </a:lvl1pPr>
            <a:lvl2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2pPr>
            <a:lvl3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3pPr>
            <a:lvl4pPr marL="0" indent="0">
              <a:spcBef>
                <a:spcPts val="1200"/>
              </a:spcBef>
              <a:buNone/>
              <a:defRPr sz="4400"/>
            </a:lvl4pPr>
            <a:lvl5pPr marL="0" indent="0">
              <a:spcBef>
                <a:spcPts val="1200"/>
              </a:spcBef>
              <a:buNone/>
              <a:defRPr sz="4400"/>
            </a:lvl5pPr>
            <a:lvl6pPr marL="0" indent="0">
              <a:spcBef>
                <a:spcPts val="1200"/>
              </a:spcBef>
              <a:buNone/>
              <a:defRPr sz="4400"/>
            </a:lvl6pPr>
            <a:lvl7pPr marL="0" indent="0">
              <a:spcBef>
                <a:spcPts val="1200"/>
              </a:spcBef>
              <a:buNone/>
              <a:defRPr sz="4400"/>
            </a:lvl7pPr>
            <a:lvl8pPr marL="0" indent="0">
              <a:spcBef>
                <a:spcPts val="1200"/>
              </a:spcBef>
              <a:buNone/>
              <a:defRPr sz="4400"/>
            </a:lvl8pPr>
            <a:lvl9pPr marL="0" indent="0">
              <a:spcBef>
                <a:spcPts val="1200"/>
              </a:spcBef>
              <a:buNone/>
              <a:defRPr sz="4400"/>
            </a:lvl9pPr>
          </a:lstStyle>
          <a:p>
            <a:pPr lvl="0"/>
            <a:r>
              <a:rPr lang="en-US" dirty="0" smtClean="0"/>
              <a:t>Type your question or a statement of the problem here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143000" y="10497312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7" name="Content Placeholder 17"/>
          <p:cNvSpPr>
            <a:spLocks noGrp="1"/>
          </p:cNvSpPr>
          <p:nvPr>
            <p:ph sz="quarter" idx="38" hasCustomPrompt="1"/>
          </p:nvPr>
        </p:nvSpPr>
        <p:spPr>
          <a:xfrm>
            <a:off x="1143000" y="11868912"/>
            <a:ext cx="12801600" cy="280750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495044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440912"/>
            <a:ext cx="12801600" cy="6027461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114032"/>
            <a:ext cx="12801600" cy="679555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15544800" y="14328648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5773399"/>
            <a:ext cx="12801600" cy="6694973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0" y="7114032"/>
            <a:ext cx="12801600" cy="731520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0" y="14914834"/>
            <a:ext cx="12801600" cy="453861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29900880" y="19767596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40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29900880" y="21212348"/>
            <a:ext cx="12801600" cy="434478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0" y="2572207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0" y="27166824"/>
            <a:ext cx="12801600" cy="446227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5/7/17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32270700" y="0"/>
            <a:ext cx="11620500" cy="3842445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0000">
                          <a:srgbClr val="000000">
                            <a:alpha val="100000"/>
                          </a:srgbClr>
                        </a:gs>
                        <a:gs pos="97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lIns="91440" tIns="457200" rIns="914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304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168">
          <p15:clr>
            <a:srgbClr val="A4A3A4"/>
          </p15:clr>
        </p15:guide>
        <p15:guide id="2" pos="18480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835" y="11456371"/>
            <a:ext cx="33313421" cy="7900416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16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02703" y="20891832"/>
            <a:ext cx="24485803" cy="6072394"/>
          </a:xfrm>
        </p:spPr>
        <p:txBody>
          <a:bodyPr anchor="t" anchorCtr="1">
            <a:normAutofit/>
          </a:bodyPr>
          <a:lstStyle>
            <a:lvl1pPr marL="0" indent="0">
              <a:buNone/>
              <a:defRPr sz="9120">
                <a:solidFill>
                  <a:schemeClr val="tx1"/>
                </a:solidFill>
              </a:defRPr>
            </a:lvl1pPr>
            <a:lvl2pPr marL="2194560" indent="0">
              <a:buNone/>
              <a:defRPr sz="912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90750" y="12662611"/>
            <a:ext cx="15782510" cy="148895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17938" y="12662611"/>
            <a:ext cx="15794477" cy="148895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0747" y="11104485"/>
            <a:ext cx="15782515" cy="337961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9120" b="0" cap="all" spc="480" baseline="0">
                <a:solidFill>
                  <a:schemeClr val="tx2"/>
                </a:solidFill>
              </a:defRPr>
            </a:lvl1pPr>
            <a:lvl2pPr marL="2194560" indent="0">
              <a:buNone/>
              <a:defRPr sz="912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90747" y="15087600"/>
            <a:ext cx="15782515" cy="12464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817938" y="15087600"/>
            <a:ext cx="15794477" cy="1246452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817938" y="11104485"/>
            <a:ext cx="15794477" cy="337961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9120" b="0" cap="all" spc="480" baseline="0">
                <a:solidFill>
                  <a:schemeClr val="tx2"/>
                </a:solidFill>
              </a:defRPr>
            </a:lvl1pPr>
            <a:lvl2pPr marL="2194560" indent="0">
              <a:buNone/>
              <a:defRPr sz="912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21945600" cy="3291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5375" y="10770381"/>
            <a:ext cx="15794851" cy="5479186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008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49888" y="3862426"/>
            <a:ext cx="17337024" cy="25193549"/>
          </a:xfrm>
        </p:spPr>
        <p:txBody>
          <a:bodyPr>
            <a:normAutofit/>
          </a:bodyPr>
          <a:lstStyle>
            <a:lvl1pPr>
              <a:defRPr sz="9120">
                <a:solidFill>
                  <a:schemeClr val="tx1"/>
                </a:solidFill>
              </a:defRPr>
            </a:lvl1pPr>
            <a:lvl2pPr>
              <a:defRPr sz="7680">
                <a:solidFill>
                  <a:schemeClr val="tx1"/>
                </a:solidFill>
              </a:defRPr>
            </a:lvl2pPr>
            <a:lvl3pPr>
              <a:defRPr sz="7680">
                <a:solidFill>
                  <a:schemeClr val="tx1"/>
                </a:solidFill>
              </a:defRPr>
            </a:lvl3pPr>
            <a:lvl4pPr>
              <a:defRPr sz="7680">
                <a:solidFill>
                  <a:schemeClr val="tx1"/>
                </a:solidFill>
              </a:defRPr>
            </a:lvl4pPr>
            <a:lvl5pPr>
              <a:defRPr sz="7680">
                <a:solidFill>
                  <a:schemeClr val="tx1"/>
                </a:solidFill>
              </a:defRPr>
            </a:lvl5pPr>
            <a:lvl6pPr>
              <a:defRPr sz="7680"/>
            </a:lvl6pPr>
            <a:lvl7pPr>
              <a:defRPr sz="7680"/>
            </a:lvl7pPr>
            <a:lvl8pPr>
              <a:defRPr sz="7680"/>
            </a:lvl8pPr>
            <a:lvl9pPr>
              <a:defRPr sz="76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2232" y="17039606"/>
            <a:ext cx="13661136" cy="10531373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7200">
                <a:solidFill>
                  <a:srgbClr val="FFFFFF"/>
                </a:solidFill>
              </a:defRPr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3075375" y="29933798"/>
            <a:ext cx="18270710" cy="1536192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21945600" cy="3291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2384" y="10770374"/>
            <a:ext cx="15800832" cy="54864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1008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945603" y="0"/>
            <a:ext cx="21967550" cy="329184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15360">
                <a:solidFill>
                  <a:schemeClr val="tx1"/>
                </a:solidFill>
              </a:defRPr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2232" y="17039613"/>
            <a:ext cx="13661136" cy="1053137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7200">
                <a:solidFill>
                  <a:srgbClr val="FFFFFF"/>
                </a:solidFill>
              </a:defRPr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CAA57DF-1C19-4726-AB84-014692BAD8F5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072384" y="29933798"/>
            <a:ext cx="18258739" cy="1536192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09018" y="4630522"/>
            <a:ext cx="28501224" cy="5705856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09018" y="12662619"/>
            <a:ext cx="28501224" cy="14889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698926" y="29946317"/>
            <a:ext cx="9913488" cy="15550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90747" y="29933798"/>
            <a:ext cx="21871987" cy="15361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2538" y="29846016"/>
            <a:ext cx="1755648" cy="1755648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5280" spc="0" baseline="0">
                <a:solidFill>
                  <a:srgbClr val="FFFFFF"/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 bwMode="ltGray">
          <a:xfrm>
            <a:off x="0" y="0"/>
            <a:ext cx="43891200" cy="502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3886200"/>
            <a:ext cx="438912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3886200"/>
            <a:ext cx="43891200" cy="0"/>
          </a:xfrm>
          <a:prstGeom prst="line">
            <a:avLst/>
          </a:prstGeom>
          <a:ln w="1143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38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</p:sldLayoutIdLst>
  <p:txStyles>
    <p:titleStyle>
      <a:lvl1pPr algn="ctr" defTabSz="4389120" rtl="0" eaLnBrk="1" latinLnBrk="0" hangingPunct="1">
        <a:lnSpc>
          <a:spcPct val="90000"/>
        </a:lnSpc>
        <a:spcBef>
          <a:spcPct val="0"/>
        </a:spcBef>
        <a:buNone/>
        <a:defRPr sz="12480" kern="1200" cap="all" spc="96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864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19456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329184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438912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548640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630936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7pPr>
      <a:lvl8pPr marL="795528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877824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720" userDrawn="1">
          <p15:clr>
            <a:srgbClr val="A4A3A4"/>
          </p15:clr>
        </p15:guide>
        <p15:guide id="3" pos="26928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7.png"/><Relationship Id="rId21" Type="http://schemas.openxmlformats.org/officeDocument/2006/relationships/image" Target="../media/image8.png"/><Relationship Id="rId22" Type="http://schemas.openxmlformats.org/officeDocument/2006/relationships/image" Target="../media/image9.png"/><Relationship Id="rId23" Type="http://schemas.openxmlformats.org/officeDocument/2006/relationships/image" Target="../media/image10.png"/><Relationship Id="rId24" Type="http://schemas.openxmlformats.org/officeDocument/2006/relationships/image" Target="../media/image11.png"/><Relationship Id="rId25" Type="http://schemas.openxmlformats.org/officeDocument/2006/relationships/image" Target="../media/image12.png"/><Relationship Id="rId26" Type="http://schemas.openxmlformats.org/officeDocument/2006/relationships/image" Target="../media/image13.png"/><Relationship Id="rId27" Type="http://schemas.openxmlformats.org/officeDocument/2006/relationships/diagramData" Target="../diagrams/data4.xml"/><Relationship Id="rId28" Type="http://schemas.openxmlformats.org/officeDocument/2006/relationships/diagramLayout" Target="../diagrams/layout4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30" Type="http://schemas.openxmlformats.org/officeDocument/2006/relationships/diagramColors" Target="../diagrams/colors4.xml"/><Relationship Id="rId31" Type="http://schemas.microsoft.com/office/2007/relationships/diagramDrawing" Target="../diagrams/drawing4.xml"/><Relationship Id="rId32" Type="http://schemas.openxmlformats.org/officeDocument/2006/relationships/diagramData" Target="../diagrams/data5.xml"/><Relationship Id="rId9" Type="http://schemas.openxmlformats.org/officeDocument/2006/relationships/diagramQuickStyle" Target="../diagrams/quickStyle2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33" Type="http://schemas.openxmlformats.org/officeDocument/2006/relationships/diagramLayout" Target="../diagrams/layout5.xml"/><Relationship Id="rId34" Type="http://schemas.openxmlformats.org/officeDocument/2006/relationships/diagramQuickStyle" Target="../diagrams/quickStyle5.xml"/><Relationship Id="rId35" Type="http://schemas.openxmlformats.org/officeDocument/2006/relationships/diagramColors" Target="../diagrams/colors5.xml"/><Relationship Id="rId36" Type="http://schemas.microsoft.com/office/2007/relationships/diagramDrawing" Target="../diagrams/drawing5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2" Type="http://schemas.openxmlformats.org/officeDocument/2006/relationships/diagramData" Target="../diagrams/data3.xml"/><Relationship Id="rId13" Type="http://schemas.openxmlformats.org/officeDocument/2006/relationships/diagramLayout" Target="../diagrams/layout3.xml"/><Relationship Id="rId14" Type="http://schemas.openxmlformats.org/officeDocument/2006/relationships/diagramQuickStyle" Target="../diagrams/quickStyle3.xml"/><Relationship Id="rId15" Type="http://schemas.openxmlformats.org/officeDocument/2006/relationships/diagramColors" Target="../diagrams/colors3.xml"/><Relationship Id="rId16" Type="http://schemas.microsoft.com/office/2007/relationships/diagramDrawing" Target="../diagrams/drawing3.xml"/><Relationship Id="rId17" Type="http://schemas.openxmlformats.org/officeDocument/2006/relationships/image" Target="../media/image4.png"/><Relationship Id="rId18" Type="http://schemas.openxmlformats.org/officeDocument/2006/relationships/image" Target="../media/image5.png"/><Relationship Id="rId19" Type="http://schemas.openxmlformats.org/officeDocument/2006/relationships/image" Target="../media/image6.png"/><Relationship Id="rId37" Type="http://schemas.openxmlformats.org/officeDocument/2006/relationships/diagramData" Target="../diagrams/data6.xml"/><Relationship Id="rId38" Type="http://schemas.openxmlformats.org/officeDocument/2006/relationships/diagramLayout" Target="../diagrams/layout6.xml"/><Relationship Id="rId39" Type="http://schemas.openxmlformats.org/officeDocument/2006/relationships/diagramQuickStyle" Target="../diagrams/quickStyle6.xml"/><Relationship Id="rId40" Type="http://schemas.openxmlformats.org/officeDocument/2006/relationships/diagramColors" Target="../diagrams/colors6.xml"/><Relationship Id="rId41" Type="http://schemas.microsoft.com/office/2007/relationships/diagramDrawing" Target="../diagrams/drawing6.xml"/><Relationship Id="rId42" Type="http://schemas.openxmlformats.org/officeDocument/2006/relationships/hyperlink" Target="http://pointclouds.org/" TargetMode="External"/><Relationship Id="rId43" Type="http://schemas.openxmlformats.org/officeDocument/2006/relationships/hyperlink" Target="http://www.semantic3d.net/view_dbase.php?chl=1" TargetMode="External"/><Relationship Id="rId4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8470"/>
            <a:ext cx="31332652" cy="3819883"/>
          </a:xfrm>
          <a:solidFill>
            <a:schemeClr val="tx1"/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3D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semantic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SEGMENTATION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FOR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SCENE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PARSING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altLang="zh-CN" dirty="0" err="1" smtClean="0"/>
              <a:t>Mingyang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Zheng</a:t>
            </a:r>
            <a:r>
              <a:rPr 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Lingyu</a:t>
            </a:r>
            <a:r>
              <a:rPr lang="zh-CN" altLang="en-US" dirty="0" smtClean="0"/>
              <a:t> </a:t>
            </a:r>
            <a:r>
              <a:rPr lang="en-US" altLang="zh-CN" dirty="0" smtClean="0"/>
              <a:t>Zhang</a:t>
            </a:r>
            <a:r>
              <a:rPr lang="en-US" dirty="0" smtClean="0"/>
              <a:t> | 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 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E6894,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Columbia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University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15512854" y="5711057"/>
            <a:ext cx="12801600" cy="1219200"/>
          </a:xfrm>
        </p:spPr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graphicFrame>
        <p:nvGraphicFramePr>
          <p:cNvPr id="72" name="Content Placeholder 71" descr="Horizontal Bullet List" title="SmartArt"/>
          <p:cNvGraphicFramePr>
            <a:graphicFrameLocks noGrp="1"/>
          </p:cNvGraphicFramePr>
          <p:nvPr>
            <p:ph sz="quarter" idx="26"/>
            <p:extLst>
              <p:ext uri="{D42A27DB-BD31-4B8C-83A1-F6EECF244321}">
                <p14:modId xmlns:p14="http://schemas.microsoft.com/office/powerpoint/2010/main" val="972877633"/>
              </p:ext>
            </p:extLst>
          </p:nvPr>
        </p:nvGraphicFramePr>
        <p:xfrm>
          <a:off x="15512854" y="6621838"/>
          <a:ext cx="12801600" cy="729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5512854" y="13624926"/>
            <a:ext cx="12801600" cy="1219200"/>
          </a:xfrm>
        </p:spPr>
        <p:txBody>
          <a:bodyPr/>
          <a:lstStyle/>
          <a:p>
            <a:r>
              <a:rPr lang="en-US" altLang="zh-CN" dirty="0" smtClean="0"/>
              <a:t>C++</a:t>
            </a:r>
            <a:r>
              <a:rPr lang="zh-CN" altLang="en-US" dirty="0" smtClean="0"/>
              <a:t> </a:t>
            </a:r>
            <a:r>
              <a:rPr lang="en-US" altLang="zh-CN" dirty="0"/>
              <a:t>F</a:t>
            </a:r>
            <a:r>
              <a:rPr lang="en-US" altLang="zh-CN" dirty="0" smtClean="0"/>
              <a:t>eature</a:t>
            </a:r>
            <a:r>
              <a:rPr lang="zh-CN" altLang="en-US" dirty="0" smtClean="0"/>
              <a:t> </a:t>
            </a:r>
            <a:r>
              <a:rPr lang="en-US" altLang="zh-CN" dirty="0"/>
              <a:t>V</a:t>
            </a:r>
            <a:r>
              <a:rPr lang="en-US" altLang="zh-CN" dirty="0" smtClean="0"/>
              <a:t>ector</a:t>
            </a:r>
            <a:r>
              <a:rPr lang="zh-CN" altLang="en-US" dirty="0" smtClean="0"/>
              <a:t> </a:t>
            </a:r>
            <a:r>
              <a:rPr lang="en-US" altLang="zh-CN" dirty="0"/>
              <a:t>E</a:t>
            </a:r>
            <a:r>
              <a:rPr lang="en-US" altLang="zh-CN" dirty="0" smtClean="0"/>
              <a:t>xtraction</a:t>
            </a:r>
            <a:endParaRPr lang="en-US" dirty="0"/>
          </a:p>
        </p:txBody>
      </p:sp>
      <p:sp>
        <p:nvSpPr>
          <p:cNvPr id="70" name="Text Placeholder 69"/>
          <p:cNvSpPr>
            <a:spLocks noGrp="1"/>
          </p:cNvSpPr>
          <p:nvPr>
            <p:ph type="body" sz="quarter" idx="40"/>
          </p:nvPr>
        </p:nvSpPr>
        <p:spPr>
          <a:xfrm>
            <a:off x="29803378" y="5699760"/>
            <a:ext cx="12801600" cy="1219200"/>
          </a:xfrm>
        </p:spPr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Keras</a:t>
            </a:r>
            <a:r>
              <a:rPr lang="zh-CN" altLang="en-US" dirty="0" smtClean="0"/>
              <a:t> </a:t>
            </a:r>
            <a:r>
              <a:rPr lang="en-US" altLang="zh-CN" dirty="0"/>
              <a:t>N</a:t>
            </a:r>
            <a:r>
              <a:rPr lang="en-US" altLang="zh-CN" dirty="0" smtClean="0"/>
              <a:t>eural</a:t>
            </a:r>
            <a:r>
              <a:rPr lang="zh-CN" altLang="en-US" dirty="0" smtClean="0"/>
              <a:t> </a:t>
            </a:r>
            <a:r>
              <a:rPr lang="en-US" altLang="zh-CN" dirty="0"/>
              <a:t>N</a:t>
            </a:r>
            <a:r>
              <a:rPr lang="en-US" altLang="zh-CN" dirty="0" smtClean="0"/>
              <a:t>etwork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rchitecture</a:t>
            </a:r>
            <a:endParaRPr lang="en-US" dirty="0"/>
          </a:p>
        </p:txBody>
      </p:sp>
      <p:graphicFrame>
        <p:nvGraphicFramePr>
          <p:cNvPr id="3" name="Content Placeholder 2" descr="Title Picture Lineup" title="SmartArt"/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155564082"/>
              </p:ext>
            </p:extLst>
          </p:nvPr>
        </p:nvGraphicFramePr>
        <p:xfrm>
          <a:off x="838087" y="14892788"/>
          <a:ext cx="12801600" cy="669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6" name="Text Placeholder 15"/>
          <p:cNvSpPr>
            <a:spLocks noGrp="1"/>
          </p:cNvSpPr>
          <p:nvPr>
            <p:ph type="body" sz="quarter" idx="29"/>
          </p:nvPr>
        </p:nvSpPr>
        <p:spPr>
          <a:xfrm>
            <a:off x="29900880" y="15724586"/>
            <a:ext cx="12801600" cy="1219200"/>
          </a:xfrm>
        </p:spPr>
        <p:txBody>
          <a:bodyPr/>
          <a:lstStyle/>
          <a:p>
            <a:r>
              <a:rPr lang="en-US" altLang="zh-CN" dirty="0" smtClean="0"/>
              <a:t>Semantic</a:t>
            </a:r>
            <a:r>
              <a:rPr lang="zh-CN" altLang="en-US" dirty="0" smtClean="0"/>
              <a:t> </a:t>
            </a:r>
            <a:r>
              <a:rPr lang="en-US" altLang="zh-CN" dirty="0"/>
              <a:t>L</a:t>
            </a:r>
            <a:r>
              <a:rPr lang="en-US" altLang="zh-CN" dirty="0" smtClean="0"/>
              <a:t>abeled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3D</a:t>
            </a:r>
            <a:r>
              <a:rPr lang="zh-CN" altLang="en-US" dirty="0" smtClean="0"/>
              <a:t> </a:t>
            </a:r>
            <a:r>
              <a:rPr lang="en-US" altLang="zh-CN" dirty="0"/>
              <a:t>D</a:t>
            </a:r>
            <a:r>
              <a:rPr lang="en-US" altLang="zh-CN" dirty="0" smtClean="0"/>
              <a:t>ata</a:t>
            </a:r>
            <a:r>
              <a:rPr lang="zh-CN" altLang="en-US" dirty="0" smtClean="0"/>
              <a:t> </a:t>
            </a:r>
            <a:r>
              <a:rPr lang="en-US" altLang="zh-CN" dirty="0"/>
              <a:t>V</a:t>
            </a:r>
            <a:r>
              <a:rPr lang="en-US" altLang="zh-CN" dirty="0" smtClean="0"/>
              <a:t>isualization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Design </a:t>
            </a:r>
            <a:r>
              <a:rPr lang="en-US" altLang="zh-CN" dirty="0" smtClean="0"/>
              <a:t>S</a:t>
            </a:r>
            <a:r>
              <a:rPr lang="en-US" dirty="0" smtClean="0"/>
              <a:t>pace </a:t>
            </a:r>
            <a:r>
              <a:rPr lang="en-US" altLang="zh-CN" dirty="0" smtClean="0"/>
              <a:t>E</a:t>
            </a:r>
            <a:r>
              <a:rPr lang="en-US" dirty="0" smtClean="0"/>
              <a:t>xploration</a:t>
            </a:r>
            <a:endParaRPr lang="en-US" dirty="0"/>
          </a:p>
        </p:txBody>
      </p:sp>
      <p:graphicFrame>
        <p:nvGraphicFramePr>
          <p:cNvPr id="58" name="内容占位符 57"/>
          <p:cNvGraphicFramePr>
            <a:graphicFrameLocks noGrp="1"/>
          </p:cNvGraphicFramePr>
          <p:nvPr>
            <p:ph sz="quarter" idx="35"/>
            <p:extLst>
              <p:ext uri="{D42A27DB-BD31-4B8C-83A1-F6EECF244321}">
                <p14:modId xmlns:p14="http://schemas.microsoft.com/office/powerpoint/2010/main" val="811520662"/>
              </p:ext>
            </p:extLst>
          </p:nvPr>
        </p:nvGraphicFramePr>
        <p:xfrm>
          <a:off x="29862464" y="27166888"/>
          <a:ext cx="13109920" cy="4620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05" name="Picture Placeholder 104" descr="Closeup of glass beakers" title="Sample Picture"/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/>
        </p:blipFill>
        <p:spPr/>
      </p:pic>
      <p:sp>
        <p:nvSpPr>
          <p:cNvPr id="10" name="Content Placeholder 9"/>
          <p:cNvSpPr>
            <a:spLocks noGrp="1"/>
          </p:cNvSpPr>
          <p:nvPr>
            <p:ph sz="quarter" idx="27"/>
          </p:nvPr>
        </p:nvSpPr>
        <p:spPr>
          <a:xfrm>
            <a:off x="15146733" y="14999866"/>
            <a:ext cx="12801600" cy="1798406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zh-CN" dirty="0" smtClean="0"/>
              <a:t>Key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localization.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SIFT</a:t>
            </a:r>
            <a:r>
              <a:rPr lang="zh-CN" altLang="en-US" dirty="0" smtClean="0"/>
              <a:t> </a:t>
            </a:r>
            <a:r>
              <a:rPr lang="en-US" altLang="zh-CN" dirty="0" smtClean="0"/>
              <a:t>3D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Lots </a:t>
            </a:r>
            <a:r>
              <a:rPr lang="en-US" dirty="0"/>
              <a:t>of </a:t>
            </a:r>
            <a:r>
              <a:rPr lang="en-US" dirty="0" smtClean="0"/>
              <a:t>them</a:t>
            </a:r>
            <a:r>
              <a:rPr lang="en-US" altLang="zh-CN" dirty="0"/>
              <a:t>,</a:t>
            </a:r>
            <a:r>
              <a:rPr lang="en-US" dirty="0" smtClean="0"/>
              <a:t> Repeatable</a:t>
            </a:r>
            <a:r>
              <a:rPr lang="en-US" altLang="zh-CN" dirty="0" smtClean="0"/>
              <a:t>,</a:t>
            </a:r>
            <a:r>
              <a:rPr lang="en-US" dirty="0" smtClean="0"/>
              <a:t> </a:t>
            </a:r>
            <a:r>
              <a:rPr lang="en-US" dirty="0"/>
              <a:t>Representative </a:t>
            </a:r>
            <a:r>
              <a:rPr lang="en-US" dirty="0" smtClean="0"/>
              <a:t>orientation</a:t>
            </a:r>
            <a:r>
              <a:rPr lang="en-US" altLang="zh-CN" dirty="0" smtClean="0"/>
              <a:t>,</a:t>
            </a:r>
            <a:r>
              <a:rPr lang="en-US" dirty="0" smtClean="0"/>
              <a:t> </a:t>
            </a:r>
            <a:r>
              <a:rPr lang="en-US" dirty="0"/>
              <a:t>Fast to extract and </a:t>
            </a:r>
            <a:r>
              <a:rPr lang="en-US" dirty="0" smtClean="0"/>
              <a:t>match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30" name="Content Placeholder 9"/>
          <p:cNvSpPr>
            <a:spLocks noGrp="1"/>
          </p:cNvSpPr>
          <p:nvPr>
            <p:ph sz="quarter" idx="27"/>
          </p:nvPr>
        </p:nvSpPr>
        <p:spPr>
          <a:xfrm>
            <a:off x="15105809" y="18377958"/>
            <a:ext cx="12882995" cy="7770757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1800"/>
              </a:spcBef>
            </a:pPr>
            <a:r>
              <a:rPr lang="en-US" altLang="zh-CN" sz="3800" dirty="0" smtClean="0"/>
              <a:t>Local</a:t>
            </a:r>
            <a:r>
              <a:rPr lang="zh-CN" altLang="en-US" sz="3800" dirty="0" smtClean="0"/>
              <a:t> </a:t>
            </a:r>
            <a:r>
              <a:rPr lang="en-US" altLang="zh-CN" sz="3800" dirty="0" smtClean="0"/>
              <a:t>feature</a:t>
            </a:r>
            <a:r>
              <a:rPr lang="zh-CN" altLang="en-US" sz="3800" dirty="0" smtClean="0"/>
              <a:t> </a:t>
            </a:r>
            <a:r>
              <a:rPr lang="en-US" altLang="zh-CN" sz="3800" dirty="0" smtClean="0"/>
              <a:t>extraction.</a:t>
            </a:r>
            <a:r>
              <a:rPr lang="zh-CN" altLang="en-US" sz="3800" dirty="0" smtClean="0"/>
              <a:t> </a:t>
            </a:r>
            <a:r>
              <a:rPr lang="mr-IN" altLang="zh-CN" sz="3800" dirty="0" smtClean="0"/>
              <a:t>–</a:t>
            </a:r>
            <a:r>
              <a:rPr lang="zh-CN" altLang="en-US" sz="3800" dirty="0" smtClean="0"/>
              <a:t> </a:t>
            </a:r>
            <a:r>
              <a:rPr lang="en-US" altLang="zh-CN" sz="3800" dirty="0" smtClean="0"/>
              <a:t>Fast</a:t>
            </a:r>
            <a:r>
              <a:rPr lang="zh-CN" altLang="en-US" sz="3800" dirty="0" smtClean="0"/>
              <a:t> </a:t>
            </a:r>
            <a:r>
              <a:rPr lang="en-US" altLang="zh-CN" sz="3800" dirty="0" smtClean="0"/>
              <a:t>point</a:t>
            </a:r>
            <a:r>
              <a:rPr lang="zh-CN" altLang="en-US" sz="3800" dirty="0" smtClean="0"/>
              <a:t> </a:t>
            </a:r>
            <a:r>
              <a:rPr lang="en-US" altLang="zh-CN" sz="3800" dirty="0" smtClean="0"/>
              <a:t>feature</a:t>
            </a:r>
            <a:r>
              <a:rPr lang="zh-CN" altLang="en-US" sz="3800" dirty="0" smtClean="0"/>
              <a:t> </a:t>
            </a:r>
            <a:r>
              <a:rPr lang="en-US" altLang="zh-CN" sz="3800" dirty="0" smtClean="0"/>
              <a:t>histogram</a:t>
            </a:r>
          </a:p>
          <a:p>
            <a:pPr lvl="1">
              <a:spcBef>
                <a:spcPts val="1800"/>
              </a:spcBef>
            </a:pPr>
            <a:r>
              <a:rPr lang="en-US" sz="3300" dirty="0"/>
              <a:t>FLANN-based </a:t>
            </a:r>
            <a:r>
              <a:rPr lang="en-US" sz="3300" dirty="0" err="1"/>
              <a:t>KdTree</a:t>
            </a:r>
            <a:r>
              <a:rPr lang="zh-CN" altLang="en-US" sz="3300" dirty="0"/>
              <a:t> </a:t>
            </a:r>
            <a:r>
              <a:rPr lang="en-US" altLang="zh-CN" sz="3300" dirty="0"/>
              <a:t>for</a:t>
            </a:r>
            <a:r>
              <a:rPr lang="zh-CN" altLang="en-US" sz="3300" dirty="0"/>
              <a:t> </a:t>
            </a:r>
            <a:r>
              <a:rPr lang="en-US" altLang="zh-CN" sz="3300" dirty="0"/>
              <a:t>nearest</a:t>
            </a:r>
            <a:r>
              <a:rPr lang="en-US" sz="3300" dirty="0"/>
              <a:t> neighborhood </a:t>
            </a:r>
            <a:r>
              <a:rPr lang="en-US" sz="3300" dirty="0" smtClean="0"/>
              <a:t>searche</a:t>
            </a:r>
            <a:r>
              <a:rPr lang="en-US" altLang="zh-CN" sz="3300" dirty="0" smtClean="0"/>
              <a:t>s.</a:t>
            </a:r>
            <a:endParaRPr lang="en-US" altLang="zh-CN" dirty="0" smtClean="0"/>
          </a:p>
          <a:p>
            <a:pPr lvl="1">
              <a:spcBef>
                <a:spcPts val="1800"/>
              </a:spcBef>
            </a:pPr>
            <a:endParaRPr lang="en-US" altLang="zh-CN" dirty="0"/>
          </a:p>
          <a:p>
            <a:pPr lvl="1">
              <a:spcBef>
                <a:spcPts val="1800"/>
              </a:spcBef>
            </a:pPr>
            <a:endParaRPr lang="en-US" altLang="zh-CN" dirty="0" smtClean="0"/>
          </a:p>
          <a:p>
            <a:pPr lvl="1">
              <a:spcBef>
                <a:spcPts val="1800"/>
              </a:spcBef>
            </a:pPr>
            <a:endParaRPr lang="en-US" altLang="zh-CN" dirty="0" smtClean="0"/>
          </a:p>
          <a:p>
            <a:pPr lvl="1">
              <a:spcBef>
                <a:spcPts val="1800"/>
              </a:spcBef>
            </a:pPr>
            <a:endParaRPr lang="en-US" altLang="zh-CN" dirty="0"/>
          </a:p>
          <a:p>
            <a:pPr lvl="1">
              <a:spcBef>
                <a:spcPts val="1800"/>
              </a:spcBef>
            </a:pPr>
            <a:endParaRPr lang="en-US" altLang="zh-CN" dirty="0" smtClean="0"/>
          </a:p>
          <a:p>
            <a:pPr lvl="1">
              <a:spcBef>
                <a:spcPts val="1800"/>
              </a:spcBef>
            </a:pPr>
            <a:endParaRPr lang="en-US" altLang="zh-CN" sz="3300" dirty="0" smtClean="0"/>
          </a:p>
          <a:p>
            <a:pPr lvl="1">
              <a:spcBef>
                <a:spcPts val="1800"/>
              </a:spcBef>
            </a:pPr>
            <a:endParaRPr lang="en-US" altLang="zh-CN" sz="3300" dirty="0" smtClean="0"/>
          </a:p>
          <a:p>
            <a:pPr lvl="1">
              <a:spcBef>
                <a:spcPts val="1800"/>
              </a:spcBef>
            </a:pPr>
            <a:r>
              <a:rPr lang="en-US" altLang="zh-CN" sz="3300" dirty="0" smtClean="0"/>
              <a:t>Using</a:t>
            </a:r>
            <a:r>
              <a:rPr lang="zh-CN" altLang="en-US" sz="3300" dirty="0" smtClean="0"/>
              <a:t> </a:t>
            </a:r>
            <a:r>
              <a:rPr lang="en-US" altLang="zh-CN" sz="3300" dirty="0" smtClean="0"/>
              <a:t>a</a:t>
            </a:r>
            <a:r>
              <a:rPr lang="zh-CN" altLang="en-US" sz="3300" dirty="0" smtClean="0"/>
              <a:t> </a:t>
            </a:r>
            <a:r>
              <a:rPr lang="en-US" altLang="zh-CN" sz="3300" dirty="0" err="1"/>
              <a:t>N</a:t>
            </a:r>
            <a:r>
              <a:rPr lang="en-US" altLang="zh-CN" sz="3300" dirty="0" err="1" smtClean="0"/>
              <a:t>umpy</a:t>
            </a:r>
            <a:r>
              <a:rPr lang="zh-CN" altLang="en-US" sz="3300" dirty="0" smtClean="0"/>
              <a:t> </a:t>
            </a:r>
            <a:r>
              <a:rPr lang="en-US" altLang="zh-CN" sz="3300" dirty="0" smtClean="0"/>
              <a:t>array</a:t>
            </a:r>
            <a:r>
              <a:rPr lang="zh-CN" altLang="en-US" sz="3300" dirty="0" smtClean="0"/>
              <a:t> </a:t>
            </a:r>
            <a:r>
              <a:rPr lang="en-US" altLang="zh-CN" sz="3300" dirty="0" smtClean="0"/>
              <a:t>for</a:t>
            </a:r>
            <a:r>
              <a:rPr lang="zh-CN" altLang="en-US" sz="3300" dirty="0" smtClean="0"/>
              <a:t> </a:t>
            </a:r>
            <a:r>
              <a:rPr lang="en-US" altLang="zh-CN" sz="3300" dirty="0" smtClean="0"/>
              <a:t>each</a:t>
            </a:r>
            <a:r>
              <a:rPr lang="zh-CN" altLang="en-US" sz="3300" dirty="0" smtClean="0"/>
              <a:t> </a:t>
            </a:r>
            <a:r>
              <a:rPr lang="en-US" altLang="zh-CN" sz="3300" dirty="0" smtClean="0"/>
              <a:t>point</a:t>
            </a:r>
            <a:r>
              <a:rPr lang="zh-CN" altLang="en-US" sz="3300" dirty="0" smtClean="0"/>
              <a:t> </a:t>
            </a:r>
            <a:r>
              <a:rPr lang="en-US" altLang="zh-CN" sz="3300" dirty="0" smtClean="0"/>
              <a:t>to</a:t>
            </a:r>
            <a:r>
              <a:rPr lang="zh-CN" altLang="en-US" sz="3300" dirty="0" smtClean="0"/>
              <a:t> </a:t>
            </a:r>
            <a:r>
              <a:rPr lang="en-US" altLang="zh-CN" sz="3300" dirty="0" smtClean="0"/>
              <a:t>represent</a:t>
            </a:r>
            <a:r>
              <a:rPr lang="zh-CN" altLang="en-US" sz="3300" dirty="0" smtClean="0"/>
              <a:t> </a:t>
            </a:r>
            <a:r>
              <a:rPr lang="en-US" altLang="zh-CN" sz="3300" dirty="0" smtClean="0"/>
              <a:t>curvature</a:t>
            </a:r>
            <a:r>
              <a:rPr lang="zh-CN" altLang="en-US" sz="3300" dirty="0" smtClean="0"/>
              <a:t> </a:t>
            </a:r>
            <a:r>
              <a:rPr lang="en-US" altLang="zh-CN" sz="3300" dirty="0" smtClean="0"/>
              <a:t>and</a:t>
            </a:r>
            <a:r>
              <a:rPr lang="zh-CN" altLang="en-US" sz="3300" dirty="0" smtClean="0"/>
              <a:t> </a:t>
            </a:r>
            <a:r>
              <a:rPr lang="en-US" altLang="zh-CN" sz="3300" dirty="0" smtClean="0"/>
              <a:t>correlation</a:t>
            </a:r>
            <a:r>
              <a:rPr lang="zh-CN" altLang="en-US" sz="3300" dirty="0" smtClean="0"/>
              <a:t> </a:t>
            </a:r>
            <a:r>
              <a:rPr lang="en-US" altLang="zh-CN" sz="3300" dirty="0" smtClean="0"/>
              <a:t>with</a:t>
            </a:r>
            <a:r>
              <a:rPr lang="zh-CN" altLang="en-US" sz="3300" dirty="0" smtClean="0"/>
              <a:t> </a:t>
            </a:r>
            <a:r>
              <a:rPr lang="en-US" altLang="zh-CN" sz="3300" dirty="0" smtClean="0"/>
              <a:t>its</a:t>
            </a:r>
            <a:r>
              <a:rPr lang="zh-CN" altLang="en-US" sz="3300" dirty="0" smtClean="0"/>
              <a:t> </a:t>
            </a:r>
            <a:r>
              <a:rPr lang="en-US" altLang="zh-CN" sz="3300" dirty="0" smtClean="0"/>
              <a:t>neighbors.</a:t>
            </a:r>
            <a:r>
              <a:rPr lang="en-US" dirty="0" smtClean="0"/>
              <a:t>	</a:t>
            </a:r>
          </a:p>
          <a:p>
            <a:endParaRPr lang="en-US" dirty="0"/>
          </a:p>
          <a:p>
            <a:r>
              <a:rPr lang="en-US" altLang="zh-CN" dirty="0" smtClean="0"/>
              <a:t>.</a:t>
            </a:r>
            <a:endParaRPr lang="en-US" altLang="zh-CN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3725" y="26625868"/>
            <a:ext cx="2292571" cy="212107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516" y="24311680"/>
            <a:ext cx="7132268" cy="6973183"/>
          </a:xfrm>
          <a:prstGeom prst="rect">
            <a:avLst/>
          </a:prstGeom>
        </p:spPr>
      </p:pic>
      <p:pic>
        <p:nvPicPr>
          <p:cNvPr id="1026" name="Picture 2" descr="016-10-26 01-32-35屏幕截图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3725" y="28902686"/>
            <a:ext cx="4675546" cy="238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3725" y="24321418"/>
            <a:ext cx="4675546" cy="2250263"/>
          </a:xfrm>
          <a:prstGeom prst="rect">
            <a:avLst/>
          </a:prstGeom>
        </p:spPr>
      </p:pic>
      <p:pic>
        <p:nvPicPr>
          <p:cNvPr id="1028" name="Picture 4" descr="016-11-30 03-11-40屏幕截图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340" y="26661734"/>
            <a:ext cx="2414468" cy="176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762" y="19935244"/>
            <a:ext cx="5175268" cy="32493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563" y="19944408"/>
            <a:ext cx="4410536" cy="324017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984700" y="17138858"/>
            <a:ext cx="1275588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7280" lvl="0" indent="-1097280" defTabSz="4389120">
              <a:spcBef>
                <a:spcPts val="1800"/>
              </a:spcBef>
              <a:buClr>
                <a:srgbClr val="63A537"/>
              </a:buClr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Apply</a:t>
            </a:r>
            <a:r>
              <a:rPr lang="zh-CN" altLang="en-US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zh-CN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color</a:t>
            </a:r>
            <a:r>
              <a:rPr lang="zh-CN" altLang="en-US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zh-CN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coding</a:t>
            </a:r>
            <a:r>
              <a:rPr lang="zh-CN" altLang="en-US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zh-CN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for</a:t>
            </a:r>
            <a:r>
              <a:rPr lang="zh-CN" altLang="en-US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zh-CN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point-wise</a:t>
            </a:r>
            <a:r>
              <a:rPr lang="zh-CN" altLang="en-US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zh-CN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labeling</a:t>
            </a:r>
            <a:r>
              <a:rPr lang="zh-CN" altLang="en-US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zh-CN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result.</a:t>
            </a:r>
          </a:p>
          <a:p>
            <a:pPr marL="1097280" lvl="0" indent="-1097280" defTabSz="4389120">
              <a:spcBef>
                <a:spcPts val="1800"/>
              </a:spcBef>
              <a:buClr>
                <a:srgbClr val="63A537"/>
              </a:buClr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Construct</a:t>
            </a:r>
            <a:r>
              <a:rPr lang="zh-CN" altLang="en-US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zh-CN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XYZRGB</a:t>
            </a:r>
            <a:r>
              <a:rPr lang="zh-CN" altLang="en-US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zh-CN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3D</a:t>
            </a:r>
            <a:r>
              <a:rPr lang="zh-CN" altLang="en-US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zh-CN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mesh</a:t>
            </a:r>
            <a:r>
              <a:rPr lang="zh-CN" altLang="en-US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zh-CN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and</a:t>
            </a:r>
            <a:r>
              <a:rPr lang="zh-CN" altLang="en-US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zh-CN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do</a:t>
            </a:r>
            <a:r>
              <a:rPr lang="zh-CN" altLang="en-US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zh-CN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visualization</a:t>
            </a:r>
            <a:r>
              <a:rPr lang="zh-CN" altLang="en-US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zh-CN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using</a:t>
            </a:r>
            <a:r>
              <a:rPr lang="zh-CN" altLang="en-US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zh-CN" sz="3200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meshlab</a:t>
            </a:r>
            <a:r>
              <a:rPr lang="en-US" altLang="zh-CN" sz="3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.</a:t>
            </a:r>
            <a:endParaRPr lang="en-US" altLang="zh-CN" sz="3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5" name="Content Placeholder 34"/>
          <p:cNvPicPr>
            <a:picLocks noGrp="1" noChangeAspect="1"/>
          </p:cNvPicPr>
          <p:nvPr>
            <p:ph sz="quarter" idx="30"/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664" y="18925237"/>
            <a:ext cx="12919719" cy="5586515"/>
          </a:xfrm>
        </p:spPr>
      </p:pic>
      <p:sp>
        <p:nvSpPr>
          <p:cNvPr id="29" name="文本占位符 28"/>
          <p:cNvSpPr>
            <a:spLocks noGrp="1"/>
          </p:cNvSpPr>
          <p:nvPr>
            <p:ph type="body" sz="quarter" idx="17"/>
          </p:nvPr>
        </p:nvSpPr>
        <p:spPr>
          <a:xfrm>
            <a:off x="1348166" y="23391468"/>
            <a:ext cx="12801600" cy="1219200"/>
          </a:xfrm>
        </p:spPr>
        <p:txBody>
          <a:bodyPr/>
          <a:lstStyle/>
          <a:p>
            <a:r>
              <a:rPr kumimoji="1" lang="en-US" altLang="zh-CN" dirty="0" smtClean="0"/>
              <a:t>Characteristics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I</a:t>
            </a:r>
            <a:r>
              <a:rPr kumimoji="1" lang="en-US" altLang="zh-CN" dirty="0" smtClean="0"/>
              <a:t>nnovation</a:t>
            </a:r>
            <a:endParaRPr kumimoji="1" lang="zh-CN" altLang="en-US" dirty="0"/>
          </a:p>
        </p:txBody>
      </p:sp>
      <p:pic>
        <p:nvPicPr>
          <p:cNvPr id="49" name="Picture 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25" y="7195775"/>
            <a:ext cx="6200001" cy="3711909"/>
          </a:xfrm>
          <a:prstGeom prst="rect">
            <a:avLst/>
          </a:prstGeom>
        </p:spPr>
      </p:pic>
      <p:sp>
        <p:nvSpPr>
          <p:cNvPr id="50" name="Content Placeholder 11"/>
          <p:cNvSpPr>
            <a:spLocks noGrp="1"/>
          </p:cNvSpPr>
          <p:nvPr>
            <p:ph sz="quarter" idx="25"/>
          </p:nvPr>
        </p:nvSpPr>
        <p:spPr>
          <a:xfrm>
            <a:off x="7307326" y="6987753"/>
            <a:ext cx="6601599" cy="39199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000" dirty="0" smtClean="0"/>
              <a:t>3D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scanners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have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been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largely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used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in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3D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environment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reconstruction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and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modelling.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However,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the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large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scale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scanned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data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lacks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of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structure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and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semantic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interpretation.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Our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project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provides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an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automated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approach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to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do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semantic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segmentation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for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3D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point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cloud.</a:t>
            </a:r>
            <a:r>
              <a:rPr lang="zh-CN" altLang="en-US" sz="3000" dirty="0" smtClean="0"/>
              <a:t>                      </a:t>
            </a:r>
            <a:endParaRPr lang="en-US" sz="3000" dirty="0"/>
          </a:p>
        </p:txBody>
      </p:sp>
      <p:sp>
        <p:nvSpPr>
          <p:cNvPr id="5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107325" y="5699760"/>
            <a:ext cx="12801600" cy="1219200"/>
          </a:xfrm>
        </p:spPr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52" name="TextBox 12"/>
          <p:cNvSpPr txBox="1"/>
          <p:nvPr/>
        </p:nvSpPr>
        <p:spPr>
          <a:xfrm>
            <a:off x="1036372" y="11399054"/>
            <a:ext cx="12786360" cy="20845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Firstly,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estimated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shape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outline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through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SIFT3D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keypoint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extraction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normal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estimation,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extracted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local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feature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point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cloud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then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reduce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3D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image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dimension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three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one.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Then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build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one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neural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network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semantic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label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classification.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Finally,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re-projected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vector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predicted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label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3D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point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cloud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color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visualization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53" name="内容占位符 52"/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155507755"/>
              </p:ext>
            </p:extLst>
          </p:nvPr>
        </p:nvGraphicFramePr>
        <p:xfrm>
          <a:off x="1162050" y="25257125"/>
          <a:ext cx="12801600" cy="6027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56" name="内容占位符 55"/>
          <p:cNvGraphicFramePr>
            <a:graphicFrameLocks noGrp="1"/>
          </p:cNvGraphicFramePr>
          <p:nvPr>
            <p:ph sz="quarter" idx="35"/>
            <p:extLst>
              <p:ext uri="{D42A27DB-BD31-4B8C-83A1-F6EECF244321}">
                <p14:modId xmlns:p14="http://schemas.microsoft.com/office/powerpoint/2010/main" val="1016174756"/>
              </p:ext>
            </p:extLst>
          </p:nvPr>
        </p:nvGraphicFramePr>
        <p:xfrm>
          <a:off x="25841325" y="7521575"/>
          <a:ext cx="13723938" cy="7132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74" name="内容占位符 55"/>
          <p:cNvGraphicFramePr>
            <a:graphicFrameLocks noGrp="1"/>
          </p:cNvGraphicFramePr>
          <p:nvPr>
            <p:ph sz="quarter" idx="35"/>
            <p:extLst>
              <p:ext uri="{D42A27DB-BD31-4B8C-83A1-F6EECF244321}">
                <p14:modId xmlns:p14="http://schemas.microsoft.com/office/powerpoint/2010/main" val="384998624"/>
              </p:ext>
            </p:extLst>
          </p:nvPr>
        </p:nvGraphicFramePr>
        <p:xfrm>
          <a:off x="32270700" y="7634351"/>
          <a:ext cx="13723938" cy="7132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grpSp>
        <p:nvGrpSpPr>
          <p:cNvPr id="75" name="组 74"/>
          <p:cNvGrpSpPr/>
          <p:nvPr/>
        </p:nvGrpSpPr>
        <p:grpSpPr>
          <a:xfrm>
            <a:off x="32270700" y="14872929"/>
            <a:ext cx="802355" cy="668629"/>
            <a:chOff x="6460791" y="1894451"/>
            <a:chExt cx="802355" cy="668629"/>
          </a:xfrm>
        </p:grpSpPr>
        <p:sp>
          <p:nvSpPr>
            <p:cNvPr id="76" name="右箭头 75"/>
            <p:cNvSpPr/>
            <p:nvPr/>
          </p:nvSpPr>
          <p:spPr>
            <a:xfrm rot="5400000">
              <a:off x="6527654" y="1827588"/>
              <a:ext cx="668629" cy="80235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右箭头 4"/>
            <p:cNvSpPr/>
            <p:nvPr/>
          </p:nvSpPr>
          <p:spPr>
            <a:xfrm>
              <a:off x="6621263" y="1894451"/>
              <a:ext cx="481413" cy="4680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700" kern="1200"/>
            </a:p>
          </p:txBody>
        </p:sp>
      </p:grpSp>
      <p:grpSp>
        <p:nvGrpSpPr>
          <p:cNvPr id="78" name="组 77"/>
          <p:cNvGrpSpPr/>
          <p:nvPr/>
        </p:nvGrpSpPr>
        <p:grpSpPr>
          <a:xfrm>
            <a:off x="38762908" y="6987753"/>
            <a:ext cx="802355" cy="668629"/>
            <a:chOff x="6460791" y="1894451"/>
            <a:chExt cx="802355" cy="668629"/>
          </a:xfrm>
        </p:grpSpPr>
        <p:sp>
          <p:nvSpPr>
            <p:cNvPr id="79" name="右箭头 78"/>
            <p:cNvSpPr/>
            <p:nvPr/>
          </p:nvSpPr>
          <p:spPr>
            <a:xfrm rot="5400000">
              <a:off x="6527654" y="1827588"/>
              <a:ext cx="668629" cy="80235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0" name="右箭头 4"/>
            <p:cNvSpPr/>
            <p:nvPr/>
          </p:nvSpPr>
          <p:spPr>
            <a:xfrm>
              <a:off x="6621263" y="1894451"/>
              <a:ext cx="481413" cy="4680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700" kern="1200"/>
            </a:p>
          </p:txBody>
        </p:sp>
      </p:grpSp>
      <p:sp>
        <p:nvSpPr>
          <p:cNvPr id="57" name="矩形 56"/>
          <p:cNvSpPr/>
          <p:nvPr/>
        </p:nvSpPr>
        <p:spPr>
          <a:xfrm>
            <a:off x="39565263" y="9305879"/>
            <a:ext cx="46674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Dropout(0.1)</a:t>
            </a:r>
          </a:p>
        </p:txBody>
      </p:sp>
      <p:sp>
        <p:nvSpPr>
          <p:cNvPr id="81" name="矩形 80"/>
          <p:cNvSpPr/>
          <p:nvPr/>
        </p:nvSpPr>
        <p:spPr>
          <a:xfrm>
            <a:off x="39637046" y="12087383"/>
            <a:ext cx="46674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Dropout(0.1)</a:t>
            </a:r>
          </a:p>
        </p:txBody>
      </p:sp>
      <p:sp>
        <p:nvSpPr>
          <p:cNvPr id="40" name="Content Placeholder 21"/>
          <p:cNvSpPr>
            <a:spLocks noGrp="1"/>
          </p:cNvSpPr>
          <p:nvPr>
            <p:ph sz="quarter" idx="35"/>
          </p:nvPr>
        </p:nvSpPr>
        <p:spPr>
          <a:xfrm>
            <a:off x="15666326" y="31440602"/>
            <a:ext cx="13723620" cy="1877579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altLang="zh-CN" dirty="0" smtClean="0"/>
              <a:t>[1]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Cloud</a:t>
            </a:r>
            <a:r>
              <a:rPr lang="zh-CN" altLang="en-US" dirty="0" smtClean="0"/>
              <a:t> </a:t>
            </a:r>
            <a:r>
              <a:rPr lang="en-US" altLang="zh-CN" dirty="0" smtClean="0"/>
              <a:t>Library.</a:t>
            </a:r>
            <a:r>
              <a:rPr lang="zh-CN" altLang="en-US" dirty="0" smtClean="0"/>
              <a:t> </a:t>
            </a:r>
            <a:r>
              <a:rPr lang="en-US" dirty="0" smtClean="0">
                <a:hlinkClick r:id="rId42"/>
              </a:rPr>
              <a:t>http</a:t>
            </a:r>
            <a:r>
              <a:rPr lang="en-US" dirty="0">
                <a:hlinkClick r:id="rId42"/>
              </a:rPr>
              <a:t>://pointclouds.org</a:t>
            </a:r>
            <a:r>
              <a:rPr lang="en-US" dirty="0" smtClean="0">
                <a:hlinkClick r:id="rId42"/>
              </a:rPr>
              <a:t>/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altLang="zh-CN" dirty="0" smtClean="0"/>
              <a:t>[2]</a:t>
            </a:r>
            <a:r>
              <a:rPr lang="zh-CN" altLang="en-US" dirty="0" smtClean="0"/>
              <a:t> </a:t>
            </a:r>
            <a:r>
              <a:rPr lang="en-US" altLang="zh-CN" dirty="0" smtClean="0"/>
              <a:t>Semantic3D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dataset.</a:t>
            </a:r>
            <a:r>
              <a:rPr lang="zh-CN" altLang="en-US" dirty="0" smtClean="0"/>
              <a:t> </a:t>
            </a:r>
            <a:r>
              <a:rPr lang="en-US" altLang="zh-CN" dirty="0" smtClean="0">
                <a:hlinkClick r:id="rId43"/>
              </a:rPr>
              <a:t>http</a:t>
            </a:r>
            <a:r>
              <a:rPr lang="en-US" altLang="zh-CN" dirty="0">
                <a:hlinkClick r:id="rId43"/>
              </a:rPr>
              <a:t>://</a:t>
            </a:r>
            <a:r>
              <a:rPr lang="en-US" altLang="zh-CN" dirty="0" smtClean="0">
                <a:hlinkClick r:id="rId43"/>
              </a:rPr>
              <a:t>www.semantic3d.net/view_dbase.php?chl=1</a:t>
            </a:r>
            <a:endParaRPr lang="en-US" altLang="zh-CN" dirty="0" smtClean="0"/>
          </a:p>
          <a:p>
            <a:pPr>
              <a:spcBef>
                <a:spcPts val="1800"/>
              </a:spcBef>
            </a:pPr>
            <a:endParaRPr lang="en-US" dirty="0"/>
          </a:p>
        </p:txBody>
      </p:sp>
      <p:sp>
        <p:nvSpPr>
          <p:cNvPr id="43" name="Content Placeholder 9"/>
          <p:cNvSpPr>
            <a:spLocks noGrp="1"/>
          </p:cNvSpPr>
          <p:nvPr>
            <p:ph sz="quarter" idx="27"/>
          </p:nvPr>
        </p:nvSpPr>
        <p:spPr>
          <a:xfrm>
            <a:off x="15146507" y="16630433"/>
            <a:ext cx="12801600" cy="4038182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adjusting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maximum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 smtClean="0"/>
              <a:t>cloud.</a:t>
            </a:r>
          </a:p>
          <a:p>
            <a:pPr lvl="1">
              <a:spcBef>
                <a:spcPts val="1800"/>
              </a:spcBef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scale </a:t>
            </a:r>
            <a:r>
              <a:rPr lang="en-US" dirty="0"/>
              <a:t>for the determination of a point’s neighborhood has to be selected based on the level of detail required by the application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1669352</Value>
      <Value>1669523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2013-01-21T10:18:00+00:00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ApprovalLog xmlns="4873beb7-5857-4685-be1f-d57550cc96cc" xsi:nil="true"/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TP104001342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875929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LocMarketGroupTiers2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1D71401-7A50-4150-9E41-8D26D4FD62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4C2ADE-A257-45E6-A8A8-A5CFC12AD2E8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99B7E175-EA31-4EB5-9BCC-A945A81036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0</TotalTime>
  <Words>509</Words>
  <Application>Microsoft Macintosh PowerPoint</Application>
  <PresentationFormat>自定义</PresentationFormat>
  <Paragraphs>70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Gill Sans MT</vt:lpstr>
      <vt:lpstr>Mangal</vt:lpstr>
      <vt:lpstr>华文中宋</vt:lpstr>
      <vt:lpstr>Parcel</vt:lpstr>
      <vt:lpstr>3D semantic SEGMENTATION FOR SCENE PARSING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Lingyu Zhang</dc:creator>
  <cp:lastModifiedBy/>
  <cp:revision>1</cp:revision>
  <cp:lastPrinted>2017-04-26T20:05:49Z</cp:lastPrinted>
  <dcterms:created xsi:type="dcterms:W3CDTF">2017-04-26T00:41:49Z</dcterms:created>
  <dcterms:modified xsi:type="dcterms:W3CDTF">2017-05-08T03:37:50Z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